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52181-3AC9-4A46-8CA5-00C40F9509D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6538-0AE6-40BC-91C9-D2503BC76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5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 of Agenda</a:t>
            </a:r>
            <a:r>
              <a:rPr lang="en-US" baseline="0" dirty="0" smtClean="0"/>
              <a:t> 2017. Do these look familiar? They should. The first four bullets are the components measured by our school report card.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46538-0AE6-40BC-91C9-D2503BC76C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9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how Wisconsin explains its action steps that are part of the Agenda 2017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46538-0AE6-40BC-91C9-D2503BC76C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5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46538-0AE6-40BC-91C9-D2503BC76C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42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46538-0AE6-40BC-91C9-D2503BC76C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5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EAAB-C5D2-41F1-87A7-28FE9EFC9AC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EEEB-F198-4083-889B-5DB3EC1397D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Educator Effectiveness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CFMS Staff Meeting, 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8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2012-2013: Initial Pilot</a:t>
            </a:r>
          </a:p>
          <a:p>
            <a:r>
              <a:rPr lang="en-US" sz="3600" dirty="0" smtClean="0"/>
              <a:t>2013-2014: Expanded Pilot</a:t>
            </a:r>
          </a:p>
          <a:p>
            <a:r>
              <a:rPr lang="en-US" sz="3600" dirty="0" smtClean="0"/>
              <a:t>2014-2015: Implementation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002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State assessment: Raw scores versus school report card versus “my” students’ growth rates?</a:t>
            </a:r>
          </a:p>
          <a:p>
            <a:r>
              <a:rPr lang="en-US" sz="2400" dirty="0" smtClean="0"/>
              <a:t>Are we all being evaluated based on reading, writing, and math skills?</a:t>
            </a:r>
          </a:p>
          <a:p>
            <a:r>
              <a:rPr lang="en-US" sz="2400" dirty="0" smtClean="0"/>
              <a:t>What about kids who parents are unsupportive?</a:t>
            </a:r>
          </a:p>
          <a:p>
            <a:r>
              <a:rPr lang="en-US" sz="2400" dirty="0" smtClean="0"/>
              <a:t>Who are considered “my” kids?</a:t>
            </a:r>
          </a:p>
          <a:p>
            <a:r>
              <a:rPr lang="en-US" sz="2400" dirty="0" smtClean="0"/>
              <a:t>So, essentially, I am evaluated based on student performance rather than my efforts?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12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05000"/>
            <a:ext cx="7117180" cy="1470025"/>
          </a:xfrm>
        </p:spPr>
        <p:txBody>
          <a:bodyPr/>
          <a:lstStyle/>
          <a:p>
            <a:r>
              <a:rPr lang="en-US" sz="3200" dirty="0"/>
              <a:t>http://ee.dpi.wi.gov/ee_home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5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125113" cy="924475"/>
          </a:xfrm>
        </p:spPr>
        <p:txBody>
          <a:bodyPr/>
          <a:lstStyle/>
          <a:p>
            <a:r>
              <a:rPr lang="en-US" sz="5400" dirty="0" smtClean="0"/>
              <a:t>New Expectations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3962400"/>
          </a:xfrm>
        </p:spPr>
        <p:txBody>
          <a:bodyPr/>
          <a:lstStyle/>
          <a:p>
            <a:r>
              <a:rPr lang="en-US" sz="3600" dirty="0" smtClean="0"/>
              <a:t>NCLB… Whoops. Not going to work.</a:t>
            </a:r>
          </a:p>
          <a:p>
            <a:r>
              <a:rPr lang="en-US" sz="3600" dirty="0" smtClean="0"/>
              <a:t>ESEA Waiver </a:t>
            </a:r>
          </a:p>
          <a:p>
            <a:r>
              <a:rPr lang="en-US" sz="3600" dirty="0" smtClean="0"/>
              <a:t>Agenda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Increase graduation rate from 85.7% to 92%</a:t>
            </a:r>
          </a:p>
          <a:p>
            <a:r>
              <a:rPr lang="en-US" sz="2400" dirty="0" smtClean="0"/>
              <a:t>Increase career and college readiness from 32% to 67%</a:t>
            </a:r>
          </a:p>
          <a:p>
            <a:r>
              <a:rPr lang="en-US" sz="2400" dirty="0" smtClean="0"/>
              <a:t>Close graduation and career / college readiness gaps by 50%</a:t>
            </a:r>
          </a:p>
          <a:p>
            <a:r>
              <a:rPr lang="en-US" sz="2400" dirty="0" smtClean="0"/>
              <a:t>Increase percentage of students score proficient in third-grade reading and eighth-grade math</a:t>
            </a:r>
          </a:p>
          <a:p>
            <a:r>
              <a:rPr lang="en-US" sz="2400" dirty="0" smtClean="0"/>
              <a:t>Adopt the Fair Funding for Our Future Plan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37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2017,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Standards and Instruction</a:t>
            </a:r>
          </a:p>
          <a:p>
            <a:pPr lvl="1"/>
            <a:r>
              <a:rPr lang="en-US" sz="2400" dirty="0" smtClean="0"/>
              <a:t>Common Core</a:t>
            </a:r>
          </a:p>
          <a:p>
            <a:r>
              <a:rPr lang="en-US" sz="2400" dirty="0" smtClean="0"/>
              <a:t>Assessment and Data Systems</a:t>
            </a:r>
          </a:p>
          <a:p>
            <a:pPr lvl="1"/>
            <a:r>
              <a:rPr lang="en-US" sz="2400" dirty="0" smtClean="0"/>
              <a:t>SMARTER Balanced</a:t>
            </a:r>
          </a:p>
          <a:p>
            <a:pPr lvl="1"/>
            <a:r>
              <a:rPr lang="en-US" sz="2400" dirty="0" err="1" smtClean="0"/>
              <a:t>RtI</a:t>
            </a:r>
            <a:endParaRPr lang="en-US" sz="2400" dirty="0" smtClean="0"/>
          </a:p>
          <a:p>
            <a:r>
              <a:rPr lang="en-US" sz="2400" dirty="0" smtClean="0"/>
              <a:t>School and Educator Effectiveness</a:t>
            </a:r>
          </a:p>
          <a:p>
            <a:pPr lvl="1"/>
            <a:r>
              <a:rPr lang="en-US" sz="2400" dirty="0" smtClean="0"/>
              <a:t>Report Card</a:t>
            </a:r>
          </a:p>
          <a:p>
            <a:pPr lvl="1"/>
            <a:r>
              <a:rPr lang="en-US" sz="2400" dirty="0" smtClean="0"/>
              <a:t>Educator Evaluation System</a:t>
            </a:r>
          </a:p>
          <a:p>
            <a:r>
              <a:rPr lang="en-US" sz="2400" dirty="0" smtClean="0"/>
              <a:t>School Finance Reform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Educator Effectiveness</a:t>
            </a:r>
            <a:br>
              <a:rPr lang="en-US" sz="4800" dirty="0" smtClean="0"/>
            </a:br>
            <a:r>
              <a:rPr lang="en-US" sz="4800" dirty="0" smtClean="0"/>
              <a:t>Model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Weights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2241444"/>
            <a:ext cx="7124700" cy="3183149"/>
          </a:xfrm>
        </p:spPr>
      </p:pic>
    </p:spTree>
    <p:extLst>
      <p:ext uri="{BB962C8B-B14F-4D97-AF65-F5344CB8AC3E}">
        <p14:creationId xmlns:p14="http://schemas.microsoft.com/office/powerpoint/2010/main" val="291128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Educator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Annual evaluation performed by supervising administrator(s)</a:t>
            </a:r>
          </a:p>
          <a:p>
            <a:r>
              <a:rPr lang="en-US" sz="2800" dirty="0" smtClean="0"/>
              <a:t>Consists of announced, unannounced formal observations as well as walk-throughs</a:t>
            </a:r>
          </a:p>
          <a:p>
            <a:r>
              <a:rPr lang="en-US" sz="2800" dirty="0" smtClean="0"/>
              <a:t>Multiple observations per year</a:t>
            </a:r>
          </a:p>
          <a:p>
            <a:r>
              <a:rPr lang="en-US" sz="2800" dirty="0" smtClean="0"/>
              <a:t>Common format state-wide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1986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Growth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400"/>
            <a:ext cx="6947648" cy="3810000"/>
          </a:xfrm>
        </p:spPr>
      </p:pic>
    </p:spTree>
    <p:extLst>
      <p:ext uri="{BB962C8B-B14F-4D97-AF65-F5344CB8AC3E}">
        <p14:creationId xmlns:p14="http://schemas.microsoft.com/office/powerpoint/2010/main" val="284844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Format similar to a SMART Goal</a:t>
            </a:r>
          </a:p>
          <a:p>
            <a:r>
              <a:rPr lang="en-US" sz="2800" dirty="0" smtClean="0"/>
              <a:t>1-3 SLOs required</a:t>
            </a:r>
          </a:p>
          <a:p>
            <a:r>
              <a:rPr lang="en-US" sz="2800" dirty="0" smtClean="0"/>
              <a:t>Team option</a:t>
            </a:r>
          </a:p>
          <a:p>
            <a:r>
              <a:rPr lang="en-US" sz="2800" dirty="0" smtClean="0"/>
              <a:t>Fall: Set goal, determine measure</a:t>
            </a:r>
          </a:p>
          <a:p>
            <a:r>
              <a:rPr lang="en-US" sz="2800" dirty="0" smtClean="0"/>
              <a:t>Winter: Progress Check</a:t>
            </a:r>
          </a:p>
          <a:p>
            <a:r>
              <a:rPr lang="en-US" sz="2800" dirty="0" smtClean="0"/>
              <a:t>Spring: Outcome Check with 4 point scoring</a:t>
            </a:r>
          </a:p>
          <a:p>
            <a:r>
              <a:rPr lang="en-US" sz="2800" dirty="0" err="1" smtClean="0"/>
              <a:t>Stillson</a:t>
            </a:r>
            <a:r>
              <a:rPr lang="en-US" sz="2800" dirty="0" smtClean="0"/>
              <a:t> is piloting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7939754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611</TotalTime>
  <Words>302</Words>
  <Application>Microsoft Office PowerPoint</Application>
  <PresentationFormat>On-screen Show (4:3)</PresentationFormat>
  <Paragraphs>55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Winter</vt:lpstr>
      <vt:lpstr>Educator Effectiveness </vt:lpstr>
      <vt:lpstr>New Expectations</vt:lpstr>
      <vt:lpstr>Agenda 2017</vt:lpstr>
      <vt:lpstr>Agenda 2017, continued</vt:lpstr>
      <vt:lpstr>Educator Effectiveness Model</vt:lpstr>
      <vt:lpstr>Evaluation Weights</vt:lpstr>
      <vt:lpstr>Educator Practice</vt:lpstr>
      <vt:lpstr>Student Growth</vt:lpstr>
      <vt:lpstr>Student Learning Outcomes</vt:lpstr>
      <vt:lpstr>Timeline</vt:lpstr>
      <vt:lpstr>Good Questions</vt:lpstr>
      <vt:lpstr>http://ee.dpi.wi.gov/ee_home</vt:lpstr>
    </vt:vector>
  </TitlesOfParts>
  <Company>Chippewa Falls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SMARTER Balanced Assessment</dc:title>
  <dc:creator>Heidi Taylor-Eliopoulos</dc:creator>
  <cp:lastModifiedBy>Jerim DesJarlais</cp:lastModifiedBy>
  <cp:revision>24</cp:revision>
  <dcterms:created xsi:type="dcterms:W3CDTF">2012-11-26T17:25:06Z</dcterms:created>
  <dcterms:modified xsi:type="dcterms:W3CDTF">2013-01-14T17:51:10Z</dcterms:modified>
</cp:coreProperties>
</file>