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7315200" cx="9601200"/>
  <p:notesSz cx="6858000" cy="9144000"/>
  <p:embeddedFontLst>
    <p:embeddedFont>
      <p:font typeface="Architects Daughter"/>
      <p:regular r:id="rId31"/>
    </p:embeddedFont>
    <p:embeddedFont>
      <p:font typeface="Unkempt"/>
      <p:regular r:id="rId32"/>
      <p:bold r:id="rId33"/>
    </p:embeddedFont>
    <p:embeddedFont>
      <p:font typeface="Crushed"/>
      <p:regular r:id="rId34"/>
    </p:embeddedFont>
    <p:embeddedFont>
      <p:font typeface="Love Ya Like A Sister"/>
      <p:regular r:id="rId35"/>
    </p:embeddedFont>
    <p:embeddedFont>
      <p:font typeface="Mountains of Christmas"/>
      <p:regular r:id="rId36"/>
      <p:bold r:id="rId37"/>
    </p:embeddedFont>
    <p:embeddedFont>
      <p:font typeface="Cabin Sketch"/>
      <p:regular r:id="rId38"/>
      <p:bold r:id="rId39"/>
    </p:embeddedFont>
    <p:embeddedFont>
      <p:font typeface="Creepster"/>
      <p:regular r:id="rId40"/>
    </p:embeddedFont>
    <p:embeddedFont>
      <p:font typeface="Bubbler One"/>
      <p:regular r:id="rId41"/>
    </p:embeddedFont>
    <p:embeddedFont>
      <p:font typeface="Bangers"/>
      <p:regular r:id="rId42"/>
    </p:embeddedFont>
    <p:embeddedFont>
      <p:font typeface="Amatic SC"/>
      <p:regular r:id="rId43"/>
      <p:bold r:id="rId44"/>
    </p:embeddedFont>
    <p:embeddedFont>
      <p:font typeface="Freckle Face"/>
      <p:regular r:id="rId45"/>
    </p:embeddedFont>
    <p:embeddedFont>
      <p:font typeface="Arvo"/>
      <p:regular r:id="rId46"/>
      <p:bold r:id="rId47"/>
      <p:italic r:id="rId48"/>
      <p:boldItalic r:id="rId49"/>
    </p:embeddedFont>
    <p:embeddedFont>
      <p:font typeface="Chelsea Market"/>
      <p:regular r:id="rId50"/>
    </p:embeddedFont>
    <p:embeddedFont>
      <p:font typeface="Englebert"/>
      <p:regular r:id="rId51"/>
    </p:embeddedFont>
    <p:embeddedFont>
      <p:font typeface="Anton"/>
      <p:regular r:id="rId52"/>
    </p:embeddedFont>
    <p:embeddedFont>
      <p:font typeface="Bad Script"/>
      <p:regular r:id="rId53"/>
    </p:embeddedFont>
    <p:embeddedFont>
      <p:font typeface="Finger Paint"/>
      <p:regular r:id="rId54"/>
    </p:embeddedFont>
    <p:embeddedFont>
      <p:font typeface="Griffy"/>
      <p:regular r:id="rId55"/>
    </p:embeddedFont>
    <p:embeddedFont>
      <p:font typeface="Mogra"/>
      <p:regular r:id="rId56"/>
    </p:embeddedFont>
    <p:embeddedFont>
      <p:font typeface="Butterfly Kids"/>
      <p:regular r:id="rId57"/>
    </p:embeddedFont>
    <p:embeddedFont>
      <p:font typeface="Barrio"/>
      <p:regular r:id="rId58"/>
    </p:embeddedFont>
    <p:embeddedFont>
      <p:font typeface="Just Another Hand"/>
      <p:regular r:id="rId59"/>
    </p:embeddedFont>
    <p:embeddedFont>
      <p:font typeface="Crafty Girls"/>
      <p:regular r:id="rId60"/>
    </p:embeddedFont>
    <p:embeddedFont>
      <p:font typeface="Limelight"/>
      <p:regular r:id="rId61"/>
    </p:embeddedFont>
    <p:embeddedFont>
      <p:font typeface="Boogaloo"/>
      <p:regular r:id="rId62"/>
    </p:embeddedFont>
    <p:embeddedFont>
      <p:font typeface="Covered By Your Grace"/>
      <p:regular r:id="rId63"/>
    </p:embeddedFont>
    <p:embeddedFont>
      <p:font typeface="Life Savers"/>
      <p:regular r:id="rId64"/>
      <p:bold r:id="rId65"/>
    </p:embeddedFont>
    <p:embeddedFont>
      <p:font typeface="Bubblegum Sans"/>
      <p:regular r:id="rId66"/>
    </p:embeddedFont>
    <p:embeddedFont>
      <p:font typeface="Sedgwick Ave"/>
      <p:regular r:id="rId67"/>
    </p:embeddedFont>
    <p:embeddedFont>
      <p:font typeface="Coming Soon"/>
      <p:regular r:id="rId68"/>
    </p:embeddedFont>
    <p:embeddedFont>
      <p:font typeface="Maiden Orange"/>
      <p:regular r:id="rId69"/>
    </p:embeddedFont>
    <p:embeddedFont>
      <p:font typeface="Ranchers"/>
      <p:regular r:id="rId70"/>
    </p:embeddedFont>
    <p:embeddedFont>
      <p:font typeface="Flavors"/>
      <p:regular r:id="rId71"/>
    </p:embeddedFont>
    <p:embeddedFont>
      <p:font typeface="Luckiest Guy"/>
      <p:regular r:id="rId72"/>
    </p:embeddedFont>
    <p:embeddedFont>
      <p:font typeface="Rum Raisin"/>
      <p:regular r:id="rId7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reepster-regular.fntdata"/><Relationship Id="rId42" Type="http://schemas.openxmlformats.org/officeDocument/2006/relationships/font" Target="fonts/Bangers-regular.fntdata"/><Relationship Id="rId41" Type="http://schemas.openxmlformats.org/officeDocument/2006/relationships/font" Target="fonts/BubblerOne-regular.fntdata"/><Relationship Id="rId44" Type="http://schemas.openxmlformats.org/officeDocument/2006/relationships/font" Target="fonts/AmaticSC-bold.fntdata"/><Relationship Id="rId43" Type="http://schemas.openxmlformats.org/officeDocument/2006/relationships/font" Target="fonts/AmaticSC-regular.fntdata"/><Relationship Id="rId46" Type="http://schemas.openxmlformats.org/officeDocument/2006/relationships/font" Target="fonts/Arvo-regular.fntdata"/><Relationship Id="rId45" Type="http://schemas.openxmlformats.org/officeDocument/2006/relationships/font" Target="fonts/FreckleFac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Arvo-italic.fntdata"/><Relationship Id="rId47" Type="http://schemas.openxmlformats.org/officeDocument/2006/relationships/font" Target="fonts/Arvo-bold.fntdata"/><Relationship Id="rId49" Type="http://schemas.openxmlformats.org/officeDocument/2006/relationships/font" Target="fonts/Arv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font" Target="fonts/RumRaisin-regular.fntdata"/><Relationship Id="rId72" Type="http://schemas.openxmlformats.org/officeDocument/2006/relationships/font" Target="fonts/LuckiestGuy-regular.fntdata"/><Relationship Id="rId31" Type="http://schemas.openxmlformats.org/officeDocument/2006/relationships/font" Target="fonts/ArchitectsDaughter-regular.fntdata"/><Relationship Id="rId30" Type="http://schemas.openxmlformats.org/officeDocument/2006/relationships/slide" Target="slides/slide26.xml"/><Relationship Id="rId33" Type="http://schemas.openxmlformats.org/officeDocument/2006/relationships/font" Target="fonts/Unkempt-bold.fntdata"/><Relationship Id="rId32" Type="http://schemas.openxmlformats.org/officeDocument/2006/relationships/font" Target="fonts/Unkempt-regular.fntdata"/><Relationship Id="rId35" Type="http://schemas.openxmlformats.org/officeDocument/2006/relationships/font" Target="fonts/LoveYaLikeASister-regular.fntdata"/><Relationship Id="rId34" Type="http://schemas.openxmlformats.org/officeDocument/2006/relationships/font" Target="fonts/Crushed-regular.fntdata"/><Relationship Id="rId71" Type="http://schemas.openxmlformats.org/officeDocument/2006/relationships/font" Target="fonts/Flavors-regular.fntdata"/><Relationship Id="rId70" Type="http://schemas.openxmlformats.org/officeDocument/2006/relationships/font" Target="fonts/Ranchers-regular.fntdata"/><Relationship Id="rId37" Type="http://schemas.openxmlformats.org/officeDocument/2006/relationships/font" Target="fonts/MountainsofChristmas-bold.fntdata"/><Relationship Id="rId36" Type="http://schemas.openxmlformats.org/officeDocument/2006/relationships/font" Target="fonts/MountainsofChristmas-regular.fntdata"/><Relationship Id="rId39" Type="http://schemas.openxmlformats.org/officeDocument/2006/relationships/font" Target="fonts/CabinSketch-bold.fntdata"/><Relationship Id="rId38" Type="http://schemas.openxmlformats.org/officeDocument/2006/relationships/font" Target="fonts/CabinSketch-regular.fntdata"/><Relationship Id="rId62" Type="http://schemas.openxmlformats.org/officeDocument/2006/relationships/font" Target="fonts/Boogaloo-regular.fntdata"/><Relationship Id="rId61" Type="http://schemas.openxmlformats.org/officeDocument/2006/relationships/font" Target="fonts/Limelight-regular.fntdata"/><Relationship Id="rId20" Type="http://schemas.openxmlformats.org/officeDocument/2006/relationships/slide" Target="slides/slide16.xml"/><Relationship Id="rId64" Type="http://schemas.openxmlformats.org/officeDocument/2006/relationships/font" Target="fonts/LifeSavers-regular.fntdata"/><Relationship Id="rId63" Type="http://schemas.openxmlformats.org/officeDocument/2006/relationships/font" Target="fonts/CoveredByYourGrace-regular.fntdata"/><Relationship Id="rId22" Type="http://schemas.openxmlformats.org/officeDocument/2006/relationships/slide" Target="slides/slide18.xml"/><Relationship Id="rId66" Type="http://schemas.openxmlformats.org/officeDocument/2006/relationships/font" Target="fonts/BubblegumSans-regular.fntdata"/><Relationship Id="rId21" Type="http://schemas.openxmlformats.org/officeDocument/2006/relationships/slide" Target="slides/slide17.xml"/><Relationship Id="rId65" Type="http://schemas.openxmlformats.org/officeDocument/2006/relationships/font" Target="fonts/LifeSavers-bold.fntdata"/><Relationship Id="rId24" Type="http://schemas.openxmlformats.org/officeDocument/2006/relationships/slide" Target="slides/slide20.xml"/><Relationship Id="rId68" Type="http://schemas.openxmlformats.org/officeDocument/2006/relationships/font" Target="fonts/ComingSoon-regular.fntdata"/><Relationship Id="rId23" Type="http://schemas.openxmlformats.org/officeDocument/2006/relationships/slide" Target="slides/slide19.xml"/><Relationship Id="rId67" Type="http://schemas.openxmlformats.org/officeDocument/2006/relationships/font" Target="fonts/SedgwickAve-regular.fntdata"/><Relationship Id="rId60" Type="http://schemas.openxmlformats.org/officeDocument/2006/relationships/font" Target="fonts/CraftyGirls-regular.fnt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font" Target="fonts/MaidenOrange-regular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Englebert-regular.fntdata"/><Relationship Id="rId50" Type="http://schemas.openxmlformats.org/officeDocument/2006/relationships/font" Target="fonts/ChelseaMarket-regular.fntdata"/><Relationship Id="rId53" Type="http://schemas.openxmlformats.org/officeDocument/2006/relationships/font" Target="fonts/BadScript-regular.fntdata"/><Relationship Id="rId52" Type="http://schemas.openxmlformats.org/officeDocument/2006/relationships/font" Target="fonts/Anton-regular.fntdata"/><Relationship Id="rId11" Type="http://schemas.openxmlformats.org/officeDocument/2006/relationships/slide" Target="slides/slide7.xml"/><Relationship Id="rId55" Type="http://schemas.openxmlformats.org/officeDocument/2006/relationships/font" Target="fonts/Griffy-regular.fntdata"/><Relationship Id="rId10" Type="http://schemas.openxmlformats.org/officeDocument/2006/relationships/slide" Target="slides/slide6.xml"/><Relationship Id="rId54" Type="http://schemas.openxmlformats.org/officeDocument/2006/relationships/font" Target="fonts/FingerPaint-regular.fntdata"/><Relationship Id="rId13" Type="http://schemas.openxmlformats.org/officeDocument/2006/relationships/slide" Target="slides/slide9.xml"/><Relationship Id="rId57" Type="http://schemas.openxmlformats.org/officeDocument/2006/relationships/font" Target="fonts/ButterflyKids-regular.fntdata"/><Relationship Id="rId12" Type="http://schemas.openxmlformats.org/officeDocument/2006/relationships/slide" Target="slides/slide8.xml"/><Relationship Id="rId56" Type="http://schemas.openxmlformats.org/officeDocument/2006/relationships/font" Target="fonts/Mogra-regular.fntdata"/><Relationship Id="rId15" Type="http://schemas.openxmlformats.org/officeDocument/2006/relationships/slide" Target="slides/slide11.xml"/><Relationship Id="rId59" Type="http://schemas.openxmlformats.org/officeDocument/2006/relationships/font" Target="fonts/JustAnotherHand-regular.fntdata"/><Relationship Id="rId14" Type="http://schemas.openxmlformats.org/officeDocument/2006/relationships/slide" Target="slides/slide10.xml"/><Relationship Id="rId58" Type="http://schemas.openxmlformats.org/officeDocument/2006/relationships/font" Target="fonts/Barrio-regular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Shape 30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Shape 30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Shape 3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Shape 3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Shape 32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Shape 3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Shape 32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720090" y="2272454"/>
            <a:ext cx="8161020" cy="1568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440180" y="4145280"/>
            <a:ext cx="6720840" cy="18694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680"/>
              </a:spcBef>
              <a:spcAft>
                <a:spcPts val="0"/>
              </a:spcAft>
              <a:buClr>
                <a:srgbClr val="888888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06" lvl="1" marL="483306" marR="0" rtl="0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12" lvl="2" marL="966612" marR="0" rtl="0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117" lvl="3" marL="1449918" marR="0" rtl="0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4" lvl="4" marL="1933224" marR="0" rtl="0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30" lvl="5" marL="2416531" marR="0" rtl="0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36" lvl="6" marL="2899837" marR="0" rtl="0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943" lvl="7" marL="3383143" marR="0" rtl="0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48" lvl="8" marL="3866449" marR="0" rtl="0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80060" y="6780107"/>
            <a:ext cx="2240280" cy="389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06" lvl="1" marL="48330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12" lvl="2" marL="96661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117" lvl="3" marL="144991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4" lvl="4" marL="193322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30" lvl="5" marL="241653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36" lvl="6" marL="289983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943" lvl="7" marL="338314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48" lvl="8" marL="386644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280410" y="6780107"/>
            <a:ext cx="3040380" cy="389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06" lvl="1" marL="48330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12" lvl="2" marL="96661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117" lvl="3" marL="144991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4" lvl="4" marL="193322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30" lvl="5" marL="241653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36" lvl="6" marL="289983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943" lvl="7" marL="338314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48" lvl="8" marL="386644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880860" y="6780107"/>
            <a:ext cx="2240280" cy="389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8325" lIns="96650" spcFirstLastPara="1" rIns="96650" wrap="square" tIns="483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80060" y="292947"/>
            <a:ext cx="864108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86753" y="-199813"/>
            <a:ext cx="4827694" cy="86410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44500" lvl="0" marL="457200" marR="0" rtl="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735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80060" y="6780107"/>
            <a:ext cx="2240280" cy="389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06" lvl="1" marL="48330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12" lvl="2" marL="96661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117" lvl="3" marL="144991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4" lvl="4" marL="193322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30" lvl="5" marL="241653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36" lvl="6" marL="289983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943" lvl="7" marL="338314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48" lvl="8" marL="386644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280410" y="6780107"/>
            <a:ext cx="3040380" cy="389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06" lvl="1" marL="48330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12" lvl="2" marL="96661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117" lvl="3" marL="144991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4" lvl="4" marL="193322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30" lvl="5" marL="241653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36" lvl="6" marL="289983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943" lvl="7" marL="338314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48" lvl="8" marL="386644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880860" y="6780107"/>
            <a:ext cx="2240280" cy="389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8325" lIns="96650" spcFirstLastPara="1" rIns="96650" wrap="square" tIns="483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920191" y="2333627"/>
            <a:ext cx="6241627" cy="2160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519641" y="253366"/>
            <a:ext cx="6241627" cy="63207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44500" lvl="0" marL="457200" marR="0" rtl="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735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80060" y="6780107"/>
            <a:ext cx="2240280" cy="389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06" lvl="1" marL="48330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12" lvl="2" marL="96661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117" lvl="3" marL="144991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4" lvl="4" marL="193322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30" lvl="5" marL="241653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36" lvl="6" marL="289983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943" lvl="7" marL="338314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48" lvl="8" marL="386644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280410" y="6780107"/>
            <a:ext cx="3040380" cy="389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06" lvl="1" marL="48330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12" lvl="2" marL="96661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117" lvl="3" marL="144991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4" lvl="4" marL="193322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30" lvl="5" marL="241653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36" lvl="6" marL="289983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943" lvl="7" marL="338314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48" lvl="8" marL="386644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880860" y="6780107"/>
            <a:ext cx="2240280" cy="389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8325" lIns="96650" spcFirstLastPara="1" rIns="96650" wrap="square" tIns="483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80060" y="292947"/>
            <a:ext cx="864108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80060" y="1706880"/>
            <a:ext cx="8641080" cy="48276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44500" lvl="0" marL="457200" marR="0" rtl="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735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80060" y="6780107"/>
            <a:ext cx="2240280" cy="389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06" lvl="1" marL="48330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12" lvl="2" marL="96661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117" lvl="3" marL="144991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4" lvl="4" marL="193322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30" lvl="5" marL="241653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36" lvl="6" marL="289983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943" lvl="7" marL="338314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48" lvl="8" marL="386644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280410" y="6780107"/>
            <a:ext cx="3040380" cy="389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06" lvl="1" marL="48330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12" lvl="2" marL="96661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117" lvl="3" marL="144991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4" lvl="4" marL="193322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30" lvl="5" marL="241653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36" lvl="6" marL="289983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943" lvl="7" marL="338314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48" lvl="8" marL="386644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880860" y="6780107"/>
            <a:ext cx="2240280" cy="389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8325" lIns="96650" spcFirstLastPara="1" rIns="96650" wrap="square" tIns="483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58429" y="4700694"/>
            <a:ext cx="8161020" cy="14528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758429" y="3100495"/>
            <a:ext cx="816102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34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30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4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480060" y="6780107"/>
            <a:ext cx="2240280" cy="389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06" lvl="1" marL="48330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12" lvl="2" marL="96661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117" lvl="3" marL="144991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4" lvl="4" marL="193322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30" lvl="5" marL="241653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36" lvl="6" marL="289983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943" lvl="7" marL="338314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48" lvl="8" marL="386644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280410" y="6780107"/>
            <a:ext cx="3040380" cy="389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06" lvl="1" marL="48330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12" lvl="2" marL="96661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117" lvl="3" marL="144991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4" lvl="4" marL="193322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30" lvl="5" marL="241653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36" lvl="6" marL="289983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943" lvl="7" marL="338314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48" lvl="8" marL="386644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880860" y="6780107"/>
            <a:ext cx="2240280" cy="389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8325" lIns="96650" spcFirstLastPara="1" rIns="96650" wrap="square" tIns="483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80060" y="292947"/>
            <a:ext cx="864108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80060" y="1706880"/>
            <a:ext cx="4240530" cy="48276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880610" y="1706880"/>
            <a:ext cx="4240530" cy="48276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735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80060" y="6780107"/>
            <a:ext cx="2240280" cy="389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06" lvl="1" marL="48330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12" lvl="2" marL="96661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117" lvl="3" marL="144991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4" lvl="4" marL="193322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30" lvl="5" marL="241653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36" lvl="6" marL="289983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943" lvl="7" marL="338314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48" lvl="8" marL="386644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280410" y="6780107"/>
            <a:ext cx="3040380" cy="389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06" lvl="1" marL="48330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12" lvl="2" marL="96661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117" lvl="3" marL="144991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4" lvl="4" marL="193322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30" lvl="5" marL="241653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36" lvl="6" marL="289983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943" lvl="7" marL="338314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48" lvl="8" marL="386644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880860" y="6780107"/>
            <a:ext cx="2240280" cy="389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8325" lIns="96650" spcFirstLastPara="1" rIns="96650" wrap="square" tIns="483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80060" y="292947"/>
            <a:ext cx="864108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80060" y="1637454"/>
            <a:ext cx="4242197" cy="68241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1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1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1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1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1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1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1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80060" y="2319867"/>
            <a:ext cx="4242197" cy="42147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735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9250" lvl="2" marL="13716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6550" lvl="3" marL="182880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6550" lvl="4" marL="228600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6550" lvl="5" marL="274320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6550" lvl="6" marL="320040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6550" lvl="7" marL="365760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6550" lvl="8" marL="411480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4877277" y="1637454"/>
            <a:ext cx="4243864" cy="68241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1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1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1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1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1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1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1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1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4877277" y="2319867"/>
            <a:ext cx="4243864" cy="42147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735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9250" lvl="2" marL="13716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6550" lvl="3" marL="182880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6550" lvl="4" marL="228600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6550" lvl="5" marL="274320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6550" lvl="6" marL="320040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6550" lvl="7" marL="365760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6550" lvl="8" marL="411480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80060" y="6780107"/>
            <a:ext cx="2240280" cy="389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06" lvl="1" marL="48330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12" lvl="2" marL="96661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117" lvl="3" marL="144991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4" lvl="4" marL="193322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30" lvl="5" marL="241653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36" lvl="6" marL="289983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943" lvl="7" marL="338314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48" lvl="8" marL="386644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280410" y="6780107"/>
            <a:ext cx="3040380" cy="389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06" lvl="1" marL="48330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12" lvl="2" marL="96661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117" lvl="3" marL="144991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4" lvl="4" marL="193322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30" lvl="5" marL="241653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36" lvl="6" marL="289983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943" lvl="7" marL="338314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48" lvl="8" marL="386644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880860" y="6780107"/>
            <a:ext cx="2240280" cy="389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8325" lIns="96650" spcFirstLastPara="1" rIns="96650" wrap="square" tIns="483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80060" y="292947"/>
            <a:ext cx="864108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480060" y="6780107"/>
            <a:ext cx="2240280" cy="389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06" lvl="1" marL="48330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12" lvl="2" marL="96661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117" lvl="3" marL="144991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4" lvl="4" marL="193322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30" lvl="5" marL="241653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36" lvl="6" marL="289983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943" lvl="7" marL="338314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48" lvl="8" marL="386644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280410" y="6780107"/>
            <a:ext cx="3040380" cy="389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06" lvl="1" marL="48330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12" lvl="2" marL="96661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117" lvl="3" marL="144991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4" lvl="4" marL="193322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30" lvl="5" marL="241653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36" lvl="6" marL="289983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943" lvl="7" marL="338314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48" lvl="8" marL="386644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880860" y="6780107"/>
            <a:ext cx="2240280" cy="389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8325" lIns="96650" spcFirstLastPara="1" rIns="96650" wrap="square" tIns="483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480060" y="6780107"/>
            <a:ext cx="2240280" cy="389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06" lvl="1" marL="48330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12" lvl="2" marL="96661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117" lvl="3" marL="144991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4" lvl="4" marL="193322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30" lvl="5" marL="241653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36" lvl="6" marL="289983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943" lvl="7" marL="338314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48" lvl="8" marL="386644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280410" y="6780107"/>
            <a:ext cx="3040380" cy="389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06" lvl="1" marL="48330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12" lvl="2" marL="96661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117" lvl="3" marL="144991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4" lvl="4" marL="193322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30" lvl="5" marL="241653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36" lvl="6" marL="289983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943" lvl="7" marL="338314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48" lvl="8" marL="386644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880860" y="6780107"/>
            <a:ext cx="2240280" cy="389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8325" lIns="96650" spcFirstLastPara="1" rIns="96650" wrap="square" tIns="483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80060" y="291253"/>
            <a:ext cx="3158729" cy="12395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753802" y="291254"/>
            <a:ext cx="5367338" cy="62433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44500" lvl="0" marL="457200" marR="0" rtl="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735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80060" y="1530774"/>
            <a:ext cx="3158729" cy="5003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80060" y="6780107"/>
            <a:ext cx="2240280" cy="389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06" lvl="1" marL="48330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12" lvl="2" marL="96661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117" lvl="3" marL="144991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4" lvl="4" marL="193322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30" lvl="5" marL="241653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36" lvl="6" marL="289983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943" lvl="7" marL="338314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48" lvl="8" marL="386644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280410" y="6780107"/>
            <a:ext cx="3040380" cy="389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06" lvl="1" marL="48330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12" lvl="2" marL="96661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117" lvl="3" marL="144991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4" lvl="4" marL="193322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30" lvl="5" marL="241653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36" lvl="6" marL="289983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943" lvl="7" marL="338314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48" lvl="8" marL="386644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880860" y="6780107"/>
            <a:ext cx="2240280" cy="389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8325" lIns="96650" spcFirstLastPara="1" rIns="96650" wrap="square" tIns="483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881902" y="5120640"/>
            <a:ext cx="5760720" cy="60452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881902" y="653627"/>
            <a:ext cx="576072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06" lvl="1" marL="483306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12" lvl="2" marL="966612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117" lvl="3" marL="1449918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4" lvl="4" marL="1933224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30" lvl="5" marL="2416531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36" lvl="6" marL="2899837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943" lvl="7" marL="3383143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48" lvl="8" marL="3866449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881902" y="5725161"/>
            <a:ext cx="5760720" cy="8585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80060" y="6780107"/>
            <a:ext cx="2240280" cy="389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06" lvl="1" marL="48330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12" lvl="2" marL="96661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117" lvl="3" marL="144991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4" lvl="4" marL="193322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30" lvl="5" marL="241653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36" lvl="6" marL="289983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943" lvl="7" marL="338314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48" lvl="8" marL="386644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280410" y="6780107"/>
            <a:ext cx="3040380" cy="389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06" lvl="1" marL="48330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12" lvl="2" marL="96661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117" lvl="3" marL="144991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4" lvl="4" marL="193322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30" lvl="5" marL="241653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36" lvl="6" marL="289983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943" lvl="7" marL="338314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48" lvl="8" marL="386644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880860" y="6780107"/>
            <a:ext cx="2240280" cy="389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8325" lIns="96650" spcFirstLastPara="1" rIns="96650" wrap="square" tIns="483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80060" y="292947"/>
            <a:ext cx="864108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80060" y="1706880"/>
            <a:ext cx="8641080" cy="48276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44500" lvl="0" marL="457200" marR="0" rtl="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735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80060" y="6780107"/>
            <a:ext cx="2240280" cy="389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06" lvl="1" marL="48330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12" lvl="2" marL="96661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117" lvl="3" marL="144991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4" lvl="4" marL="193322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30" lvl="5" marL="241653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36" lvl="6" marL="289983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943" lvl="7" marL="338314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48" lvl="8" marL="386644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280410" y="6780107"/>
            <a:ext cx="3040380" cy="389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06" lvl="1" marL="48330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412" lvl="2" marL="96661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117" lvl="3" marL="144991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824" lvl="4" marL="193322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30" lvl="5" marL="241653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236" lvl="6" marL="289983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943" lvl="7" marL="338314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48" lvl="8" marL="3866449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880860" y="6780107"/>
            <a:ext cx="2240280" cy="389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8325" lIns="96650" spcFirstLastPara="1" rIns="96650" wrap="square" tIns="4832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6787100" y="2778625"/>
            <a:ext cx="12108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Sedgwick Ave"/>
                <a:ea typeface="Sedgwick Ave"/>
                <a:cs typeface="Sedgwick Ave"/>
                <a:sym typeface="Sedgwick Ave"/>
              </a:rPr>
              <a:t>Open House at Parkview</a:t>
            </a:r>
            <a:endParaRPr>
              <a:latin typeface="Sedgwick Ave"/>
              <a:ea typeface="Sedgwick Ave"/>
              <a:cs typeface="Sedgwick Ave"/>
              <a:sym typeface="Sedgwick Ave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1734425" y="3594825"/>
            <a:ext cx="8775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nton"/>
                <a:ea typeface="Anton"/>
                <a:cs typeface="Anton"/>
                <a:sym typeface="Anton"/>
              </a:rPr>
              <a:t>No School</a:t>
            </a:r>
            <a:endParaRPr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6845900" y="5561025"/>
            <a:ext cx="11595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Bad Script"/>
                <a:ea typeface="Bad Script"/>
                <a:cs typeface="Bad Script"/>
                <a:sym typeface="Bad Script"/>
              </a:rPr>
              <a:t>Early Release</a:t>
            </a:r>
            <a:endParaRPr>
              <a:latin typeface="Bad Script"/>
              <a:ea typeface="Bad Script"/>
              <a:cs typeface="Bad Script"/>
              <a:sym typeface="Bad Script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2924900" y="3421725"/>
            <a:ext cx="1159500" cy="8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Unkempt"/>
                <a:ea typeface="Unkempt"/>
                <a:cs typeface="Unkempt"/>
                <a:sym typeface="Unkempt"/>
              </a:rPr>
              <a:t>Half of the class comes today! </a:t>
            </a:r>
            <a:r>
              <a:rPr lang="en-US" sz="1100">
                <a:latin typeface="Covered By Your Grace"/>
                <a:ea typeface="Covered By Your Grace"/>
                <a:cs typeface="Covered By Your Grace"/>
                <a:sym typeface="Covered By Your Grace"/>
              </a:rPr>
              <a:t>Wear your Kindergarten t-shirt!</a:t>
            </a:r>
            <a:endParaRPr sz="11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4220850" y="3421725"/>
            <a:ext cx="1159500" cy="8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Unkempt"/>
                <a:ea typeface="Unkempt"/>
                <a:cs typeface="Unkempt"/>
                <a:sym typeface="Unkempt"/>
              </a:rPr>
              <a:t>The other half comes today! </a:t>
            </a:r>
            <a:r>
              <a:rPr lang="en-US" sz="1100">
                <a:latin typeface="Covered By Your Grace"/>
                <a:ea typeface="Covered By Your Grace"/>
                <a:cs typeface="Covered By Your Grace"/>
                <a:sym typeface="Covered By Your Grace"/>
              </a:rPr>
              <a:t>Wear your Kindergarten t-shirt!</a:t>
            </a:r>
            <a:endParaRPr sz="11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x="5516800" y="3421725"/>
            <a:ext cx="1159500" cy="8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Unkempt"/>
                <a:ea typeface="Unkempt"/>
                <a:cs typeface="Unkempt"/>
                <a:sym typeface="Unkempt"/>
              </a:rPr>
              <a:t>Everyone comes today!! </a:t>
            </a:r>
            <a:endParaRPr sz="1100">
              <a:latin typeface="Unkempt"/>
              <a:ea typeface="Unkempt"/>
              <a:cs typeface="Unkempt"/>
              <a:sym typeface="Unkemp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overed By Your Grace"/>
                <a:ea typeface="Covered By Your Grace"/>
                <a:cs typeface="Covered By Your Grace"/>
                <a:sym typeface="Covered By Your Grace"/>
              </a:rPr>
              <a:t>Wear your Kindergarten t-shirt!</a:t>
            </a:r>
            <a:endParaRPr sz="11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6620550" y="3644000"/>
            <a:ext cx="1500300" cy="8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Boogaloo"/>
                <a:ea typeface="Boogaloo"/>
                <a:cs typeface="Boogaloo"/>
                <a:sym typeface="Boogaloo"/>
              </a:rPr>
              <a:t>Red Day!</a:t>
            </a:r>
            <a:endParaRPr>
              <a:latin typeface="Boogaloo"/>
              <a:ea typeface="Boogaloo"/>
              <a:cs typeface="Boogaloo"/>
              <a:sym typeface="Boogalo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Boogaloo"/>
                <a:ea typeface="Boogaloo"/>
                <a:cs typeface="Boogaloo"/>
                <a:sym typeface="Boogaloo"/>
              </a:rPr>
              <a:t>Wear red and bring red show &amp; tell!</a:t>
            </a:r>
            <a:endParaRPr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1664838" y="4372925"/>
            <a:ext cx="1159500" cy="8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vo"/>
                <a:ea typeface="Arvo"/>
                <a:cs typeface="Arvo"/>
                <a:sym typeface="Arvo"/>
              </a:rPr>
              <a:t>Orange Day! Wear orange and bring orange show &amp; tell!</a:t>
            </a:r>
            <a:endParaRPr sz="11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2899250" y="4406225"/>
            <a:ext cx="1210800" cy="8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rushed"/>
                <a:ea typeface="Crushed"/>
                <a:cs typeface="Crushed"/>
                <a:sym typeface="Crushed"/>
              </a:rPr>
              <a:t>Yellow day! </a:t>
            </a:r>
            <a:endParaRPr sz="1200">
              <a:latin typeface="Crushed"/>
              <a:ea typeface="Crushed"/>
              <a:cs typeface="Crushed"/>
              <a:sym typeface="Crushe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rushed"/>
                <a:ea typeface="Crushed"/>
                <a:cs typeface="Crushed"/>
                <a:sym typeface="Crushed"/>
              </a:rPr>
              <a:t>Wear yellow and bring yellow show &amp; tell!</a:t>
            </a:r>
            <a:endParaRPr sz="1200">
              <a:latin typeface="Crushed"/>
              <a:ea typeface="Crushed"/>
              <a:cs typeface="Crushed"/>
              <a:sym typeface="Crushed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4275639" y="4452425"/>
            <a:ext cx="1210800" cy="7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Life Savers"/>
                <a:ea typeface="Life Savers"/>
                <a:cs typeface="Life Savers"/>
                <a:sym typeface="Life Savers"/>
              </a:rPr>
              <a:t>Green Day! Wear green and bring green show &amp; tell!</a:t>
            </a:r>
            <a:endParaRPr sz="1200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5573525" y="4452425"/>
            <a:ext cx="1159500" cy="7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Just Another Hand"/>
                <a:ea typeface="Just Another Hand"/>
                <a:cs typeface="Just Another Hand"/>
                <a:sym typeface="Just Another Hand"/>
              </a:rPr>
              <a:t>Blue Day! </a:t>
            </a:r>
            <a:endParaRPr sz="1600">
              <a:latin typeface="Just Another Hand"/>
              <a:ea typeface="Just Another Hand"/>
              <a:cs typeface="Just Another Hand"/>
              <a:sym typeface="Just Another Han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Just Another Hand"/>
                <a:ea typeface="Just Another Hand"/>
                <a:cs typeface="Just Another Hand"/>
                <a:sym typeface="Just Another Hand"/>
              </a:rPr>
              <a:t>Wear blue and bring blue show &amp; tell!</a:t>
            </a:r>
            <a:endParaRPr sz="1600"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6787100" y="4329750"/>
            <a:ext cx="1210800" cy="8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aiden Orange"/>
                <a:ea typeface="Maiden Orange"/>
                <a:cs typeface="Maiden Orange"/>
                <a:sym typeface="Maiden Orange"/>
              </a:rPr>
              <a:t>Purple Day! </a:t>
            </a:r>
            <a:endParaRPr>
              <a:latin typeface="Maiden Orange"/>
              <a:ea typeface="Maiden Orange"/>
              <a:cs typeface="Maiden Orange"/>
              <a:sym typeface="Maiden Orang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aiden Orange"/>
                <a:ea typeface="Maiden Orange"/>
                <a:cs typeface="Maiden Orange"/>
                <a:sym typeface="Maiden Orange"/>
              </a:rPr>
              <a:t>Wear purple and bring purple show &amp; tell!</a:t>
            </a:r>
            <a:endParaRPr>
              <a:latin typeface="Maiden Orange"/>
              <a:ea typeface="Maiden Orange"/>
              <a:cs typeface="Maiden Orange"/>
              <a:sym typeface="Maiden Orange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1664850" y="5260325"/>
            <a:ext cx="1159500" cy="8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Pink Day! </a:t>
            </a:r>
            <a:endParaRPr>
              <a:latin typeface="Mountains of Christmas"/>
              <a:ea typeface="Mountains of Christmas"/>
              <a:cs typeface="Mountains of Christmas"/>
              <a:sym typeface="Mountains of Christma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Wear pink and bring pink show &amp; tell!</a:t>
            </a:r>
            <a:endParaRPr>
              <a:latin typeface="Mountains of Christmas"/>
              <a:ea typeface="Mountains of Christmas"/>
              <a:cs typeface="Mountains of Christmas"/>
              <a:sym typeface="Mountains of Christmas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2924900" y="5413400"/>
            <a:ext cx="1159500" cy="8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Bad Script"/>
                <a:ea typeface="Bad Script"/>
                <a:cs typeface="Bad Script"/>
                <a:sym typeface="Bad Script"/>
              </a:rPr>
              <a:t>Brown Day! Wear brown and bring brown show &amp; tell!</a:t>
            </a:r>
            <a:endParaRPr sz="1200">
              <a:latin typeface="Bad Script"/>
              <a:ea typeface="Bad Script"/>
              <a:cs typeface="Bad Script"/>
              <a:sym typeface="Bad Script"/>
            </a:endParaRPr>
          </a:p>
        </p:txBody>
      </p:sp>
      <p:sp>
        <p:nvSpPr>
          <p:cNvPr id="134" name="Shape 134"/>
          <p:cNvSpPr txBox="1"/>
          <p:nvPr/>
        </p:nvSpPr>
        <p:spPr>
          <a:xfrm>
            <a:off x="4202250" y="5300550"/>
            <a:ext cx="1210800" cy="8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Bubbler One"/>
                <a:ea typeface="Bubbler One"/>
                <a:cs typeface="Bubbler One"/>
                <a:sym typeface="Bubbler One"/>
              </a:rPr>
              <a:t>Black and Gray Day!</a:t>
            </a:r>
            <a:endParaRPr sz="1100">
              <a:latin typeface="Bubbler One"/>
              <a:ea typeface="Bubbler One"/>
              <a:cs typeface="Bubbler One"/>
              <a:sym typeface="Bubbler On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Bubbler One"/>
                <a:ea typeface="Bubbler One"/>
                <a:cs typeface="Bubbler One"/>
                <a:sym typeface="Bubbler One"/>
              </a:rPr>
              <a:t>Wear black or gray and bring black or gray show &amp; tell!</a:t>
            </a:r>
            <a:endParaRPr sz="1100">
              <a:latin typeface="Bubbler One"/>
              <a:ea typeface="Bubbler One"/>
              <a:cs typeface="Bubbler One"/>
              <a:sym typeface="Bubbler One"/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5524063" y="5324125"/>
            <a:ext cx="1210800" cy="7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matic SC"/>
                <a:ea typeface="Amatic SC"/>
                <a:cs typeface="Amatic SC"/>
                <a:sym typeface="Amatic SC"/>
              </a:rPr>
              <a:t>White Day!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matic SC"/>
                <a:ea typeface="Amatic SC"/>
                <a:cs typeface="Amatic SC"/>
                <a:sym typeface="Amatic SC"/>
              </a:rPr>
              <a:t>Wear white and bring white show &amp; tell!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6700200" y="5759025"/>
            <a:ext cx="1392300" cy="8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nton"/>
                <a:ea typeface="Anton"/>
                <a:cs typeface="Anton"/>
                <a:sym typeface="Anton"/>
              </a:rPr>
              <a:t>Favorite Color Day! Wear your favorite color!</a:t>
            </a:r>
            <a:endParaRPr sz="1200"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313050" y="4372925"/>
            <a:ext cx="10209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Bubblegum Sans"/>
                <a:ea typeface="Bubblegum Sans"/>
                <a:cs typeface="Bubblegum Sans"/>
                <a:sym typeface="Bubblegum Sans"/>
              </a:rPr>
              <a:t>Theme: Colors</a:t>
            </a:r>
            <a:endParaRPr sz="1000" u="sng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313050" y="5324125"/>
            <a:ext cx="10209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Bubblegum Sans"/>
                <a:ea typeface="Bubblegum Sans"/>
                <a:cs typeface="Bubblegum Sans"/>
                <a:sym typeface="Bubblegum Sans"/>
              </a:rPr>
              <a:t>Theme: Colors</a:t>
            </a:r>
            <a:endParaRPr sz="1000" u="sng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139" name="Shape 139"/>
          <p:cNvSpPr txBox="1"/>
          <p:nvPr/>
        </p:nvSpPr>
        <p:spPr>
          <a:xfrm>
            <a:off x="313050" y="6275325"/>
            <a:ext cx="10209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Bubblegum Sans"/>
                <a:ea typeface="Bubblegum Sans"/>
                <a:cs typeface="Bubblegum Sans"/>
                <a:sym typeface="Bubblegum Sans"/>
              </a:rPr>
              <a:t>Theme: Apples</a:t>
            </a:r>
            <a:endParaRPr sz="1000" u="sng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343675" y="4583550"/>
            <a:ext cx="12462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Happy Camper: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Adalynn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41" name="Shape 141"/>
          <p:cNvSpPr txBox="1"/>
          <p:nvPr/>
        </p:nvSpPr>
        <p:spPr>
          <a:xfrm>
            <a:off x="318100" y="5493725"/>
            <a:ext cx="12462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Happy Camper: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Hakan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343675" y="6403900"/>
            <a:ext cx="12462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Happy Camper: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Carter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6661650" y="2543975"/>
            <a:ext cx="14181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Englebert"/>
                <a:ea typeface="Englebert"/>
                <a:cs typeface="Englebert"/>
                <a:sym typeface="Englebert"/>
              </a:rPr>
              <a:t>Happy birthday, Carter!</a:t>
            </a:r>
            <a:endParaRPr sz="1000"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6687300" y="3360013"/>
            <a:ext cx="14181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Englebert"/>
                <a:ea typeface="Englebert"/>
                <a:cs typeface="Englebert"/>
                <a:sym typeface="Englebert"/>
              </a:rPr>
              <a:t>Happy birthday, Adalynn!</a:t>
            </a:r>
            <a:endParaRPr sz="1000"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6716600" y="5203525"/>
            <a:ext cx="14181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Englebert"/>
                <a:ea typeface="Englebert"/>
                <a:cs typeface="Englebert"/>
                <a:sym typeface="Englebert"/>
              </a:rPr>
              <a:t>Happy birthday, Hakan!</a:t>
            </a:r>
            <a:endParaRPr sz="1000">
              <a:latin typeface="Englebert"/>
              <a:ea typeface="Englebert"/>
              <a:cs typeface="Englebert"/>
              <a:sym typeface="Engleber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/>
        </p:nvSpPr>
        <p:spPr>
          <a:xfrm>
            <a:off x="360500" y="2560725"/>
            <a:ext cx="10209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Bubblegum Sans"/>
                <a:ea typeface="Bubblegum Sans"/>
                <a:cs typeface="Bubblegum Sans"/>
                <a:sym typeface="Bubblegum Sans"/>
              </a:rPr>
              <a:t>Theme: Fall Changes</a:t>
            </a:r>
            <a:endParaRPr sz="1000" u="sng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360500" y="3505350"/>
            <a:ext cx="10209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Bubblegum Sans"/>
                <a:ea typeface="Bubblegum Sans"/>
                <a:cs typeface="Bubblegum Sans"/>
                <a:sym typeface="Bubblegum Sans"/>
              </a:rPr>
              <a:t>Theme: Fire Safety</a:t>
            </a:r>
            <a:endParaRPr sz="1000" u="sng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360500" y="4449975"/>
            <a:ext cx="10209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Bubblegum Sans"/>
                <a:ea typeface="Bubblegum Sans"/>
                <a:cs typeface="Bubblegum Sans"/>
                <a:sym typeface="Bubblegum Sans"/>
              </a:rPr>
              <a:t>Theme: Pumpkins</a:t>
            </a:r>
            <a:endParaRPr sz="1000" u="sng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360500" y="5394600"/>
            <a:ext cx="10209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Bubblegum Sans"/>
                <a:ea typeface="Bubblegum Sans"/>
                <a:cs typeface="Bubblegum Sans"/>
                <a:sym typeface="Bubblegum Sans"/>
              </a:rPr>
              <a:t>Theme: Halloween</a:t>
            </a:r>
            <a:endParaRPr sz="1000" u="sng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360500" y="6263400"/>
            <a:ext cx="10209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Bubblegum Sans"/>
                <a:ea typeface="Bubblegum Sans"/>
                <a:cs typeface="Bubblegum Sans"/>
                <a:sym typeface="Bubblegum Sans"/>
              </a:rPr>
              <a:t>Theme: Halloween and Scarecrows</a:t>
            </a:r>
            <a:endParaRPr sz="1000" u="sng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6791500" y="5394600"/>
            <a:ext cx="8775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nton"/>
                <a:ea typeface="Anton"/>
                <a:cs typeface="Anton"/>
                <a:sym typeface="Anton"/>
              </a:rPr>
              <a:t>No School</a:t>
            </a:r>
            <a:endParaRPr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5460675" y="5394600"/>
            <a:ext cx="11595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helsea Market"/>
                <a:ea typeface="Chelsea Market"/>
                <a:cs typeface="Chelsea Market"/>
                <a:sym typeface="Chelsea Market"/>
              </a:rPr>
              <a:t>Early Release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2749375" y="2508150"/>
            <a:ext cx="1480200" cy="9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Arvo"/>
                <a:ea typeface="Arvo"/>
                <a:cs typeface="Arvo"/>
                <a:sym typeface="Arvo"/>
              </a:rPr>
              <a:t>Field Trip to Heyde Center to watch a play!</a:t>
            </a:r>
            <a:r>
              <a:rPr b="1" lang="en-US" sz="1100">
                <a:latin typeface="Architects Daughter"/>
                <a:ea typeface="Architects Daughter"/>
                <a:cs typeface="Architects Daughter"/>
                <a:sym typeface="Architects Daughter"/>
              </a:rPr>
              <a:t>Wear your kindergarten tshirt!</a:t>
            </a:r>
            <a:endParaRPr b="1" sz="11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2865350" y="6208400"/>
            <a:ext cx="11595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reepster"/>
                <a:ea typeface="Creepster"/>
                <a:cs typeface="Creepster"/>
                <a:sym typeface="Creepster"/>
              </a:rPr>
              <a:t>Happy Halloween!</a:t>
            </a:r>
            <a:endParaRPr sz="1100">
              <a:latin typeface="Creepster"/>
              <a:ea typeface="Creepster"/>
              <a:cs typeface="Creepster"/>
              <a:sym typeface="Creepst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Bubbler One"/>
                <a:ea typeface="Bubbler One"/>
                <a:cs typeface="Bubbler One"/>
                <a:sym typeface="Bubbler One"/>
              </a:rPr>
              <a:t>Kinders can come to school in their costumes!</a:t>
            </a:r>
            <a:endParaRPr sz="1100">
              <a:latin typeface="Bubbler One"/>
              <a:ea typeface="Bubbler One"/>
              <a:cs typeface="Bubbler One"/>
              <a:sym typeface="Bubbler One"/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6726950" y="3362025"/>
            <a:ext cx="1480200" cy="8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Limelight"/>
                <a:ea typeface="Limelight"/>
                <a:cs typeface="Limelight"/>
                <a:sym typeface="Limelight"/>
              </a:rPr>
              <a:t>Packers Vs Vikings </a:t>
            </a:r>
            <a:r>
              <a:rPr lang="en-US" sz="1200">
                <a:latin typeface="Crushed"/>
                <a:ea typeface="Crushed"/>
                <a:cs typeface="Crushed"/>
                <a:sym typeface="Crushed"/>
              </a:rPr>
              <a:t>this weekend!</a:t>
            </a:r>
            <a:r>
              <a:rPr lang="en-US">
                <a:latin typeface="Crushed"/>
                <a:ea typeface="Crushed"/>
                <a:cs typeface="Crushed"/>
                <a:sym typeface="Crushed"/>
              </a:rPr>
              <a:t>  </a:t>
            </a:r>
            <a:r>
              <a:rPr b="1" lang="en-US" sz="1200">
                <a:latin typeface="Crushed"/>
                <a:ea typeface="Crushed"/>
                <a:cs typeface="Crushed"/>
                <a:sym typeface="Crushed"/>
              </a:rPr>
              <a:t>Wear your favorite team’s clothes today!</a:t>
            </a:r>
            <a:endParaRPr b="1" sz="1200">
              <a:latin typeface="Crushed"/>
              <a:ea typeface="Crushed"/>
              <a:cs typeface="Crushed"/>
              <a:sym typeface="Crushed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343675" y="4583550"/>
            <a:ext cx="12462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Happy Camper: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Jasper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1589875" y="4350150"/>
            <a:ext cx="11595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Unkempt"/>
                <a:ea typeface="Unkempt"/>
                <a:cs typeface="Unkempt"/>
                <a:sym typeface="Unkempt"/>
              </a:rPr>
              <a:t>Happy Birthday, Jasper!!</a:t>
            </a:r>
            <a:endParaRPr sz="11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/>
        </p:nvSpPr>
        <p:spPr>
          <a:xfrm>
            <a:off x="6791500" y="5394600"/>
            <a:ext cx="8775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nton"/>
                <a:ea typeface="Anton"/>
                <a:cs typeface="Anton"/>
                <a:sym typeface="Anton"/>
              </a:rPr>
              <a:t>No School</a:t>
            </a:r>
            <a:endParaRPr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67" name="Shape 167"/>
          <p:cNvSpPr txBox="1"/>
          <p:nvPr/>
        </p:nvSpPr>
        <p:spPr>
          <a:xfrm>
            <a:off x="5475175" y="5394600"/>
            <a:ext cx="13164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nton"/>
                <a:ea typeface="Anton"/>
                <a:cs typeface="Anton"/>
                <a:sym typeface="Anton"/>
              </a:rPr>
              <a:t>No School- Happy </a:t>
            </a:r>
            <a:r>
              <a:rPr lang="en-US">
                <a:latin typeface="Anton"/>
                <a:ea typeface="Anton"/>
                <a:cs typeface="Anton"/>
                <a:sym typeface="Anton"/>
              </a:rPr>
              <a:t>Thanksgiving</a:t>
            </a:r>
            <a:r>
              <a:rPr lang="en-US">
                <a:latin typeface="Anton"/>
                <a:ea typeface="Anton"/>
                <a:cs typeface="Anton"/>
                <a:sym typeface="Anton"/>
              </a:rPr>
              <a:t>!</a:t>
            </a:r>
            <a:endParaRPr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68" name="Shape 168"/>
          <p:cNvSpPr txBox="1"/>
          <p:nvPr/>
        </p:nvSpPr>
        <p:spPr>
          <a:xfrm>
            <a:off x="4272550" y="5394600"/>
            <a:ext cx="8775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nton"/>
                <a:ea typeface="Anton"/>
                <a:cs typeface="Anton"/>
                <a:sym typeface="Anton"/>
              </a:rPr>
              <a:t>No School</a:t>
            </a:r>
            <a:endParaRPr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69" name="Shape 169"/>
          <p:cNvSpPr txBox="1"/>
          <p:nvPr/>
        </p:nvSpPr>
        <p:spPr>
          <a:xfrm>
            <a:off x="2899375" y="5394600"/>
            <a:ext cx="8775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nton"/>
                <a:ea typeface="Anton"/>
                <a:cs typeface="Anton"/>
                <a:sym typeface="Anton"/>
              </a:rPr>
              <a:t>No School</a:t>
            </a:r>
            <a:endParaRPr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1611500" y="5394600"/>
            <a:ext cx="8775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nton"/>
                <a:ea typeface="Anton"/>
                <a:cs typeface="Anton"/>
                <a:sym typeface="Anton"/>
              </a:rPr>
              <a:t>No School</a:t>
            </a:r>
            <a:endParaRPr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2845375" y="3435750"/>
            <a:ext cx="13164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chitects Daughter"/>
                <a:ea typeface="Architects Daughter"/>
                <a:cs typeface="Architects Daughter"/>
                <a:sym typeface="Architects Daughter"/>
              </a:rPr>
              <a:t>Parent-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chitects Daughter"/>
                <a:ea typeface="Architects Daughter"/>
                <a:cs typeface="Architects Daughter"/>
                <a:sym typeface="Architects Daughter"/>
              </a:rPr>
              <a:t>Teacher Conferences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chitects Daughter"/>
                <a:ea typeface="Architects Daughter"/>
                <a:cs typeface="Architects Daughter"/>
                <a:sym typeface="Architects Daughter"/>
              </a:rPr>
              <a:t>3:00-7:00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5414075" y="3435750"/>
            <a:ext cx="13164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chitects Daughter"/>
                <a:ea typeface="Architects Daughter"/>
                <a:cs typeface="Architects Daughter"/>
                <a:sym typeface="Architects Daughter"/>
              </a:rPr>
              <a:t>Parent-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chitects Daughter"/>
                <a:ea typeface="Architects Daughter"/>
                <a:cs typeface="Architects Daughter"/>
                <a:sym typeface="Architects Daughter"/>
              </a:rPr>
              <a:t>Teacher Conferences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chitects Daughter"/>
                <a:ea typeface="Architects Daughter"/>
                <a:cs typeface="Architects Daughter"/>
                <a:sym typeface="Architects Daughter"/>
              </a:rPr>
              <a:t>3:00-7:00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360500" y="3505350"/>
            <a:ext cx="10209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Bubblegum Sans"/>
                <a:ea typeface="Bubblegum Sans"/>
                <a:cs typeface="Bubblegum Sans"/>
                <a:sym typeface="Bubblegum Sans"/>
              </a:rPr>
              <a:t>Theme: Families</a:t>
            </a:r>
            <a:endParaRPr sz="1000" u="sng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360500" y="4434750"/>
            <a:ext cx="10209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Bubblegum Sans"/>
                <a:ea typeface="Bubblegum Sans"/>
                <a:cs typeface="Bubblegum Sans"/>
                <a:sym typeface="Bubblegum Sans"/>
              </a:rPr>
              <a:t>Theme: Thanksgiving</a:t>
            </a:r>
            <a:endParaRPr sz="1000" u="sng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1606700" y="6489350"/>
            <a:ext cx="12294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Bubblegum Sans"/>
                <a:ea typeface="Bubblegum Sans"/>
                <a:cs typeface="Bubblegum Sans"/>
                <a:sym typeface="Bubblegum Sans"/>
              </a:rPr>
              <a:t>Theme: Author Study- Karma Wilson and Jane Chapman</a:t>
            </a:r>
            <a:endParaRPr sz="1000" u="sng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176" name="Shape 176"/>
          <p:cNvSpPr txBox="1"/>
          <p:nvPr/>
        </p:nvSpPr>
        <p:spPr>
          <a:xfrm>
            <a:off x="360500" y="6346025"/>
            <a:ext cx="12462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Happy Camper: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Gage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2845375" y="6197900"/>
            <a:ext cx="1159500" cy="8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Unkempt"/>
                <a:ea typeface="Unkempt"/>
                <a:cs typeface="Unkempt"/>
                <a:sym typeface="Unkempt"/>
              </a:rPr>
              <a:t>Happy Birthday, Gage!</a:t>
            </a:r>
            <a:endParaRPr sz="11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178" name="Shape 178"/>
          <p:cNvSpPr txBox="1"/>
          <p:nvPr/>
        </p:nvSpPr>
        <p:spPr>
          <a:xfrm>
            <a:off x="5475175" y="4393275"/>
            <a:ext cx="9666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Barrio"/>
                <a:ea typeface="Barrio"/>
                <a:cs typeface="Barrio"/>
                <a:sym typeface="Barrio"/>
              </a:rPr>
              <a:t>K-1 Family Night at Parkview</a:t>
            </a:r>
            <a:endParaRPr>
              <a:latin typeface="Barrio"/>
              <a:ea typeface="Barrio"/>
              <a:cs typeface="Barrio"/>
              <a:sym typeface="Barri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/>
        </p:nvSpPr>
        <p:spPr>
          <a:xfrm>
            <a:off x="1611500" y="6472300"/>
            <a:ext cx="8775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nton"/>
                <a:ea typeface="Anton"/>
                <a:cs typeface="Anton"/>
                <a:sym typeface="Anton"/>
              </a:rPr>
              <a:t>No School</a:t>
            </a:r>
            <a:endParaRPr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2906900" y="6276350"/>
            <a:ext cx="8775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nton"/>
                <a:ea typeface="Anton"/>
                <a:cs typeface="Anton"/>
                <a:sym typeface="Anton"/>
              </a:rPr>
              <a:t>No School</a:t>
            </a:r>
            <a:endParaRPr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4202300" y="6276350"/>
            <a:ext cx="8775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nton"/>
                <a:ea typeface="Anton"/>
                <a:cs typeface="Anton"/>
                <a:sym typeface="Anton"/>
              </a:rPr>
              <a:t>No School</a:t>
            </a:r>
            <a:endParaRPr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5497700" y="6276350"/>
            <a:ext cx="8775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nton"/>
                <a:ea typeface="Anton"/>
                <a:cs typeface="Anton"/>
                <a:sym typeface="Anton"/>
              </a:rPr>
              <a:t>No School</a:t>
            </a:r>
            <a:endParaRPr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6793100" y="6276350"/>
            <a:ext cx="8775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nton"/>
                <a:ea typeface="Anton"/>
                <a:cs typeface="Anton"/>
                <a:sym typeface="Anton"/>
              </a:rPr>
              <a:t>No School</a:t>
            </a:r>
            <a:endParaRPr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1594800" y="6836250"/>
            <a:ext cx="64116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Crafty Girls"/>
                <a:ea typeface="Crafty Girls"/>
                <a:cs typeface="Crafty Girls"/>
                <a:sym typeface="Crafty Girls"/>
              </a:rPr>
              <a:t>Merry Christmas and Happy New Year!  Enjoy your week!</a:t>
            </a:r>
            <a:endParaRPr b="1">
              <a:latin typeface="Crafty Girls"/>
              <a:ea typeface="Crafty Girls"/>
              <a:cs typeface="Crafty Girls"/>
              <a:sym typeface="Crafty Girls"/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348600" y="5486075"/>
            <a:ext cx="12462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Happy Camper: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Olivia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348600" y="4549900"/>
            <a:ext cx="12462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Happy Camper: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Adam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284300" y="3602825"/>
            <a:ext cx="12462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Happy Camper: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Aurora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360500" y="3352950"/>
            <a:ext cx="10209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Bubblegum Sans"/>
                <a:ea typeface="Bubblegum Sans"/>
                <a:cs typeface="Bubblegum Sans"/>
                <a:sym typeface="Bubblegum Sans"/>
              </a:rPr>
              <a:t>Theme: Reindeer</a:t>
            </a:r>
            <a:endParaRPr sz="1000" u="sng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284300" y="4267350"/>
            <a:ext cx="10209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Bubblegum Sans"/>
                <a:ea typeface="Bubblegum Sans"/>
                <a:cs typeface="Bubblegum Sans"/>
                <a:sym typeface="Bubblegum Sans"/>
              </a:rPr>
              <a:t>Theme: Our family’s traditions</a:t>
            </a:r>
            <a:endParaRPr sz="1000" u="sng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284300" y="5181750"/>
            <a:ext cx="10209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Bubblegum Sans"/>
                <a:ea typeface="Bubblegum Sans"/>
                <a:cs typeface="Bubblegum Sans"/>
                <a:sym typeface="Bubblegum Sans"/>
              </a:rPr>
              <a:t>Theme: Christmas</a:t>
            </a:r>
            <a:endParaRPr sz="1000" u="sng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5551725" y="4604650"/>
            <a:ext cx="10209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Englebert"/>
                <a:ea typeface="Englebert"/>
                <a:cs typeface="Englebert"/>
                <a:sym typeface="Englebert"/>
              </a:rPr>
              <a:t>Cookie Decorating Party</a:t>
            </a:r>
            <a:endParaRPr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196" name="Shape 196"/>
          <p:cNvSpPr txBox="1"/>
          <p:nvPr/>
        </p:nvSpPr>
        <p:spPr>
          <a:xfrm>
            <a:off x="6792675" y="5366650"/>
            <a:ext cx="11649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Barrio"/>
                <a:ea typeface="Barrio"/>
                <a:cs typeface="Barrio"/>
                <a:sym typeface="Barrio"/>
              </a:rPr>
              <a:t>Pajama Day!</a:t>
            </a:r>
            <a:endParaRPr>
              <a:latin typeface="Barrio"/>
              <a:ea typeface="Barrio"/>
              <a:cs typeface="Barrio"/>
              <a:sym typeface="Barrio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6694725" y="4332525"/>
            <a:ext cx="1246200" cy="9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helsea Market"/>
                <a:ea typeface="Chelsea Market"/>
                <a:cs typeface="Chelsea Market"/>
                <a:sym typeface="Chelsea Market"/>
              </a:rPr>
              <a:t>Hot Cocoa Day!  Bring a mug from home!</a:t>
            </a:r>
            <a:endParaRPr sz="1000">
              <a:latin typeface="Chelsea Market"/>
              <a:ea typeface="Chelsea Market"/>
              <a:cs typeface="Chelsea Market"/>
              <a:sym typeface="Chelsea Market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Freckle Face"/>
                <a:ea typeface="Freckle Face"/>
                <a:cs typeface="Freckle Face"/>
                <a:sym typeface="Freckle Face"/>
              </a:rPr>
              <a:t>Ugly Christmas Sweater Day too!</a:t>
            </a:r>
            <a:endParaRPr sz="1000">
              <a:latin typeface="Freckle Face"/>
              <a:ea typeface="Freckle Face"/>
              <a:cs typeface="Freckle Face"/>
              <a:sym typeface="Freckle Face"/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x="5413125" y="4267350"/>
            <a:ext cx="11595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Unkempt"/>
                <a:ea typeface="Unkempt"/>
                <a:cs typeface="Unkempt"/>
                <a:sym typeface="Unkempt"/>
              </a:rPr>
              <a:t>Happy Birthday, Adam!</a:t>
            </a:r>
            <a:endParaRPr sz="11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199" name="Shape 199"/>
          <p:cNvSpPr txBox="1"/>
          <p:nvPr/>
        </p:nvSpPr>
        <p:spPr>
          <a:xfrm>
            <a:off x="1594800" y="6119013"/>
            <a:ext cx="11595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Unkempt"/>
                <a:ea typeface="Unkempt"/>
                <a:cs typeface="Unkempt"/>
                <a:sym typeface="Unkempt"/>
              </a:rPr>
              <a:t>Happy Birthday, Olivia!</a:t>
            </a:r>
            <a:endParaRPr sz="11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8006400" y="5181850"/>
            <a:ext cx="11595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Unkempt"/>
                <a:ea typeface="Unkempt"/>
                <a:cs typeface="Unkempt"/>
                <a:sym typeface="Unkempt"/>
              </a:rPr>
              <a:t>Happy Birthday, Mrs. Parker!</a:t>
            </a:r>
            <a:endParaRPr sz="11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/>
        </p:nvSpPr>
        <p:spPr>
          <a:xfrm>
            <a:off x="295175" y="2677525"/>
            <a:ext cx="12462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Happy Camper: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Madilyn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206" name="Shape 206"/>
          <p:cNvSpPr txBox="1"/>
          <p:nvPr/>
        </p:nvSpPr>
        <p:spPr>
          <a:xfrm>
            <a:off x="327875" y="3690100"/>
            <a:ext cx="12462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Happy Camper: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Adeline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295175" y="5475175"/>
            <a:ext cx="12462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Happy Camper: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Audrey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208" name="Shape 208"/>
          <p:cNvSpPr txBox="1"/>
          <p:nvPr/>
        </p:nvSpPr>
        <p:spPr>
          <a:xfrm>
            <a:off x="295175" y="6433100"/>
            <a:ext cx="12462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Happy Camper: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Emersyn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295175" y="2514750"/>
            <a:ext cx="13116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Bubblegum Sans"/>
                <a:ea typeface="Bubblegum Sans"/>
                <a:cs typeface="Bubblegum Sans"/>
                <a:sym typeface="Bubblegum Sans"/>
              </a:rPr>
              <a:t>Theme: Winter Changes</a:t>
            </a:r>
            <a:endParaRPr sz="1000" u="sng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210" name="Shape 210"/>
          <p:cNvSpPr txBox="1"/>
          <p:nvPr/>
        </p:nvSpPr>
        <p:spPr>
          <a:xfrm>
            <a:off x="295175" y="3461800"/>
            <a:ext cx="12462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Bubblegum Sans"/>
                <a:ea typeface="Bubblegum Sans"/>
                <a:cs typeface="Bubblegum Sans"/>
                <a:sym typeface="Bubblegum Sans"/>
              </a:rPr>
              <a:t>Theme: Author Study: Mo Williams</a:t>
            </a:r>
            <a:endParaRPr sz="1000" u="sng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360500" y="4408850"/>
            <a:ext cx="10209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 u="sng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327875" y="5301500"/>
            <a:ext cx="10209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Bubblegum Sans"/>
                <a:ea typeface="Bubblegum Sans"/>
                <a:cs typeface="Bubblegum Sans"/>
                <a:sym typeface="Bubblegum Sans"/>
              </a:rPr>
              <a:t>Theme: Space</a:t>
            </a:r>
            <a:endParaRPr sz="1000" u="sng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295175" y="6194150"/>
            <a:ext cx="12462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Bubblegum Sans"/>
                <a:ea typeface="Bubblegum Sans"/>
                <a:cs typeface="Bubblegum Sans"/>
                <a:sym typeface="Bubblegum Sans"/>
              </a:rPr>
              <a:t>Theme: Groundhog’s Day</a:t>
            </a:r>
            <a:endParaRPr sz="1000" u="sng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214" name="Shape 214"/>
          <p:cNvSpPr txBox="1"/>
          <p:nvPr/>
        </p:nvSpPr>
        <p:spPr>
          <a:xfrm>
            <a:off x="6798050" y="4523725"/>
            <a:ext cx="8775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nton"/>
                <a:ea typeface="Anton"/>
                <a:cs typeface="Anton"/>
                <a:sym typeface="Anton"/>
              </a:rPr>
              <a:t>No School</a:t>
            </a:r>
            <a:endParaRPr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5438900" y="4523725"/>
            <a:ext cx="11595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helsea Market"/>
                <a:ea typeface="Chelsea Market"/>
                <a:cs typeface="Chelsea Market"/>
                <a:sym typeface="Chelsea Market"/>
              </a:rPr>
              <a:t>Early Release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1606775" y="2677525"/>
            <a:ext cx="8775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nton"/>
                <a:ea typeface="Anton"/>
                <a:cs typeface="Anton"/>
                <a:sym typeface="Anton"/>
              </a:rPr>
              <a:t>No School</a:t>
            </a:r>
            <a:endParaRPr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17" name="Shape 217"/>
          <p:cNvSpPr txBox="1"/>
          <p:nvPr/>
        </p:nvSpPr>
        <p:spPr>
          <a:xfrm>
            <a:off x="6792675" y="2710550"/>
            <a:ext cx="9690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Barrio"/>
                <a:ea typeface="Barrio"/>
                <a:cs typeface="Barrio"/>
                <a:sym typeface="Barrio"/>
              </a:rPr>
              <a:t>Cozy Socks Day!</a:t>
            </a:r>
            <a:endParaRPr>
              <a:latin typeface="Barrio"/>
              <a:ea typeface="Barrio"/>
              <a:cs typeface="Barrio"/>
              <a:sym typeface="Barrio"/>
            </a:endParaRPr>
          </a:p>
        </p:txBody>
      </p:sp>
      <p:sp>
        <p:nvSpPr>
          <p:cNvPr id="218" name="Shape 218"/>
          <p:cNvSpPr txBox="1"/>
          <p:nvPr/>
        </p:nvSpPr>
        <p:spPr>
          <a:xfrm>
            <a:off x="5508200" y="3461800"/>
            <a:ext cx="10209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Coming Soon"/>
                <a:ea typeface="Coming Soon"/>
                <a:cs typeface="Coming Soon"/>
                <a:sym typeface="Coming Soon"/>
              </a:rPr>
              <a:t>Bring your favorite stuffed animal today!</a:t>
            </a:r>
            <a:endParaRPr sz="1100"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/>
        </p:nvSpPr>
        <p:spPr>
          <a:xfrm>
            <a:off x="186300" y="3320200"/>
            <a:ext cx="13116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Bubblegum Sans"/>
                <a:ea typeface="Bubblegum Sans"/>
                <a:cs typeface="Bubblegum Sans"/>
                <a:sym typeface="Bubblegum Sans"/>
              </a:rPr>
              <a:t>Theme: 100th Day and </a:t>
            </a:r>
            <a:r>
              <a:rPr lang="en-US" sz="1000" u="sng">
                <a:latin typeface="Bubblegum Sans"/>
                <a:ea typeface="Bubblegum Sans"/>
                <a:cs typeface="Bubblegum Sans"/>
                <a:sym typeface="Bubblegum Sans"/>
              </a:rPr>
              <a:t>Valentine's</a:t>
            </a:r>
            <a:r>
              <a:rPr lang="en-US" sz="1000" u="sng">
                <a:latin typeface="Bubblegum Sans"/>
                <a:ea typeface="Bubblegum Sans"/>
                <a:cs typeface="Bubblegum Sans"/>
                <a:sym typeface="Bubblegum Sans"/>
              </a:rPr>
              <a:t> Day</a:t>
            </a:r>
            <a:endParaRPr sz="1000" u="sng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224" name="Shape 224"/>
          <p:cNvSpPr txBox="1"/>
          <p:nvPr/>
        </p:nvSpPr>
        <p:spPr>
          <a:xfrm>
            <a:off x="186300" y="4343450"/>
            <a:ext cx="13116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Bubblegum Sans"/>
                <a:ea typeface="Bubblegum Sans"/>
                <a:cs typeface="Bubblegum Sans"/>
                <a:sym typeface="Bubblegum Sans"/>
              </a:rPr>
              <a:t>Theme: 100th Day and Valentine's Day</a:t>
            </a:r>
            <a:endParaRPr sz="1000" u="sng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225" name="Shape 225"/>
          <p:cNvSpPr txBox="1"/>
          <p:nvPr/>
        </p:nvSpPr>
        <p:spPr>
          <a:xfrm>
            <a:off x="284275" y="5301425"/>
            <a:ext cx="13116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Bubblegum Sans"/>
                <a:ea typeface="Bubblegum Sans"/>
                <a:cs typeface="Bubblegum Sans"/>
                <a:sym typeface="Bubblegum Sans"/>
              </a:rPr>
              <a:t>Theme: Dental</a:t>
            </a:r>
            <a:endParaRPr sz="1000" u="sng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186300" y="6194050"/>
            <a:ext cx="13116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Bubblegum Sans"/>
                <a:ea typeface="Bubblegum Sans"/>
                <a:cs typeface="Bubblegum Sans"/>
                <a:sym typeface="Bubblegum Sans"/>
              </a:rPr>
              <a:t>Theme: Dr. Seuss</a:t>
            </a:r>
            <a:endParaRPr sz="1000" u="sng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227" name="Shape 227"/>
          <p:cNvSpPr txBox="1"/>
          <p:nvPr/>
        </p:nvSpPr>
        <p:spPr>
          <a:xfrm>
            <a:off x="6766975" y="4393100"/>
            <a:ext cx="11595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helsea Market"/>
                <a:ea typeface="Chelsea Market"/>
                <a:cs typeface="Chelsea Market"/>
                <a:sym typeface="Chelsea Market"/>
              </a:rPr>
              <a:t>Early Release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228" name="Shape 228"/>
          <p:cNvSpPr txBox="1"/>
          <p:nvPr/>
        </p:nvSpPr>
        <p:spPr>
          <a:xfrm>
            <a:off x="4245425" y="4452250"/>
            <a:ext cx="10233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Bad Script"/>
                <a:ea typeface="Bad Script"/>
                <a:cs typeface="Bad Script"/>
                <a:sym typeface="Bad Script"/>
              </a:rPr>
              <a:t>Happy Valentine’s Day!</a:t>
            </a:r>
            <a:endParaRPr>
              <a:latin typeface="Bad Script"/>
              <a:ea typeface="Bad Script"/>
              <a:cs typeface="Bad Script"/>
              <a:sym typeface="Bad Script"/>
            </a:endParaRPr>
          </a:p>
        </p:txBody>
      </p:sp>
      <p:sp>
        <p:nvSpPr>
          <p:cNvPr id="229" name="Shape 229"/>
          <p:cNvSpPr txBox="1"/>
          <p:nvPr/>
        </p:nvSpPr>
        <p:spPr>
          <a:xfrm>
            <a:off x="2971800" y="4539350"/>
            <a:ext cx="8817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Barrio"/>
                <a:ea typeface="Barrio"/>
                <a:cs typeface="Barrio"/>
                <a:sym typeface="Barrio"/>
              </a:rPr>
              <a:t>100th Day!</a:t>
            </a:r>
            <a:endParaRPr>
              <a:latin typeface="Barrio"/>
              <a:ea typeface="Barrio"/>
              <a:cs typeface="Barrio"/>
              <a:sym typeface="Barrio"/>
            </a:endParaRPr>
          </a:p>
        </p:txBody>
      </p:sp>
      <p:sp>
        <p:nvSpPr>
          <p:cNvPr id="230" name="Shape 230"/>
          <p:cNvSpPr txBox="1"/>
          <p:nvPr/>
        </p:nvSpPr>
        <p:spPr>
          <a:xfrm>
            <a:off x="1643750" y="6302825"/>
            <a:ext cx="10233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ming Soon"/>
                <a:ea typeface="Coming Soon"/>
                <a:cs typeface="Coming Soon"/>
                <a:sym typeface="Coming Soon"/>
              </a:rPr>
              <a:t>Cat In the Hat Day- Hat Day!</a:t>
            </a:r>
            <a:endParaRPr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31" name="Shape 231"/>
          <p:cNvSpPr txBox="1"/>
          <p:nvPr/>
        </p:nvSpPr>
        <p:spPr>
          <a:xfrm>
            <a:off x="2971800" y="6335475"/>
            <a:ext cx="10233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Just Another Hand"/>
                <a:ea typeface="Just Another Hand"/>
                <a:cs typeface="Just Another Hand"/>
                <a:sym typeface="Just Another Hand"/>
              </a:rPr>
              <a:t>Put Me In the Zoo- Bring a Stuffed Animal to school</a:t>
            </a:r>
            <a:endParaRPr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232" name="Shape 232"/>
          <p:cNvSpPr txBox="1"/>
          <p:nvPr/>
        </p:nvSpPr>
        <p:spPr>
          <a:xfrm>
            <a:off x="4212725" y="6219125"/>
            <a:ext cx="1262700" cy="7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rushed"/>
                <a:ea typeface="Crushed"/>
                <a:cs typeface="Crushed"/>
                <a:sym typeface="Crushed"/>
              </a:rPr>
              <a:t>Green Eggs and Ham Day! Dress like your favorite Dr. Seuss Characte</a:t>
            </a:r>
            <a:r>
              <a:rPr lang="en-US">
                <a:latin typeface="Crushed"/>
                <a:ea typeface="Crushed"/>
                <a:cs typeface="Crushed"/>
                <a:sym typeface="Crushed"/>
              </a:rPr>
              <a:t>r</a:t>
            </a:r>
            <a:endParaRPr>
              <a:latin typeface="Crushed"/>
              <a:ea typeface="Crushed"/>
              <a:cs typeface="Crushed"/>
              <a:sym typeface="Crushed"/>
            </a:endParaRPr>
          </a:p>
        </p:txBody>
      </p:sp>
      <p:sp>
        <p:nvSpPr>
          <p:cNvPr id="233" name="Shape 233"/>
          <p:cNvSpPr txBox="1"/>
          <p:nvPr/>
        </p:nvSpPr>
        <p:spPr>
          <a:xfrm>
            <a:off x="295175" y="6433100"/>
            <a:ext cx="12462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Happy Camper: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Blake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234" name="Shape 234"/>
          <p:cNvSpPr txBox="1"/>
          <p:nvPr/>
        </p:nvSpPr>
        <p:spPr>
          <a:xfrm>
            <a:off x="316975" y="3629150"/>
            <a:ext cx="12462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Happy Camper: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Jakrya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235" name="Shape 235"/>
          <p:cNvSpPr txBox="1"/>
          <p:nvPr/>
        </p:nvSpPr>
        <p:spPr>
          <a:xfrm>
            <a:off x="8049925" y="2536625"/>
            <a:ext cx="1159500" cy="5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Unkempt"/>
                <a:ea typeface="Unkempt"/>
                <a:cs typeface="Unkempt"/>
                <a:sym typeface="Unkempt"/>
              </a:rPr>
              <a:t>Happy Birthday, Jakrya!</a:t>
            </a:r>
            <a:endParaRPr sz="1100"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/>
        </p:nvSpPr>
        <p:spPr>
          <a:xfrm>
            <a:off x="186300" y="6221450"/>
            <a:ext cx="13116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Bubblegum Sans"/>
                <a:ea typeface="Bubblegum Sans"/>
                <a:cs typeface="Bubblegum Sans"/>
                <a:sym typeface="Bubblegum Sans"/>
              </a:rPr>
              <a:t>Theme: Easter</a:t>
            </a:r>
            <a:endParaRPr sz="1000" u="sng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186300" y="4394375"/>
            <a:ext cx="13116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Bubblegum Sans"/>
                <a:ea typeface="Bubblegum Sans"/>
                <a:cs typeface="Bubblegum Sans"/>
                <a:sym typeface="Bubblegum Sans"/>
              </a:rPr>
              <a:t>Theme: St. Pats’s Day</a:t>
            </a:r>
            <a:endParaRPr sz="1000" u="sng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242" name="Shape 242"/>
          <p:cNvSpPr txBox="1"/>
          <p:nvPr/>
        </p:nvSpPr>
        <p:spPr>
          <a:xfrm>
            <a:off x="186300" y="5326775"/>
            <a:ext cx="13116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Bubblegum Sans"/>
                <a:ea typeface="Bubblegum Sans"/>
                <a:cs typeface="Bubblegum Sans"/>
                <a:sym typeface="Bubblegum Sans"/>
              </a:rPr>
              <a:t>Spring Break!</a:t>
            </a:r>
            <a:endParaRPr sz="1000" u="sng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186300" y="3461975"/>
            <a:ext cx="13116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Bubblegum Sans"/>
                <a:ea typeface="Bubblegum Sans"/>
                <a:cs typeface="Bubblegum Sans"/>
                <a:sym typeface="Bubblegum Sans"/>
              </a:rPr>
              <a:t>Theme: Dinosaurs</a:t>
            </a:r>
            <a:endParaRPr sz="1000" u="sng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2276475" y="5591175"/>
            <a:ext cx="59817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Flavors"/>
                <a:ea typeface="Flavors"/>
                <a:cs typeface="Flavors"/>
                <a:sym typeface="Flavors"/>
              </a:rPr>
              <a:t>No SChool!  Enjoy your break!</a:t>
            </a:r>
            <a:endParaRPr sz="3000">
              <a:latin typeface="Flavors"/>
              <a:ea typeface="Flavors"/>
              <a:cs typeface="Flavors"/>
              <a:sym typeface="Flavors"/>
            </a:endParaRPr>
          </a:p>
        </p:txBody>
      </p:sp>
      <p:sp>
        <p:nvSpPr>
          <p:cNvPr id="245" name="Shape 245"/>
          <p:cNvSpPr txBox="1"/>
          <p:nvPr/>
        </p:nvSpPr>
        <p:spPr>
          <a:xfrm>
            <a:off x="6798050" y="6276975"/>
            <a:ext cx="8775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nton"/>
                <a:ea typeface="Anton"/>
                <a:cs typeface="Anton"/>
                <a:sym typeface="Anton"/>
              </a:rPr>
              <a:t>No School</a:t>
            </a:r>
            <a:endParaRPr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46" name="Shape 246"/>
          <p:cNvSpPr txBox="1"/>
          <p:nvPr/>
        </p:nvSpPr>
        <p:spPr>
          <a:xfrm>
            <a:off x="5476875" y="2600325"/>
            <a:ext cx="10857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Griffy"/>
                <a:ea typeface="Griffy"/>
                <a:cs typeface="Griffy"/>
                <a:sym typeface="Griffy"/>
              </a:rPr>
              <a:t>Fox In Socks Day:</a:t>
            </a:r>
            <a:endParaRPr sz="1200">
              <a:latin typeface="Griffy"/>
              <a:ea typeface="Griffy"/>
              <a:cs typeface="Griffy"/>
              <a:sym typeface="Griffy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Griffy"/>
                <a:ea typeface="Griffy"/>
                <a:cs typeface="Griffy"/>
                <a:sym typeface="Griffy"/>
              </a:rPr>
              <a:t>Wear silly socks</a:t>
            </a:r>
            <a:endParaRPr sz="1200">
              <a:latin typeface="Griffy"/>
              <a:ea typeface="Griffy"/>
              <a:cs typeface="Griffy"/>
              <a:sym typeface="Griffy"/>
            </a:endParaRPr>
          </a:p>
        </p:txBody>
      </p:sp>
      <p:sp>
        <p:nvSpPr>
          <p:cNvPr id="247" name="Shape 247"/>
          <p:cNvSpPr txBox="1"/>
          <p:nvPr/>
        </p:nvSpPr>
        <p:spPr>
          <a:xfrm>
            <a:off x="6697850" y="2682175"/>
            <a:ext cx="1379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Finger Paint"/>
                <a:ea typeface="Finger Paint"/>
                <a:cs typeface="Finger Paint"/>
                <a:sym typeface="Finger Paint"/>
              </a:rPr>
              <a:t>Horton Hears a Who Day!  We will make HJorton ears at school!</a:t>
            </a:r>
            <a:endParaRPr sz="1000">
              <a:latin typeface="Finger Paint"/>
              <a:ea typeface="Finger Paint"/>
              <a:cs typeface="Finger Paint"/>
              <a:sym typeface="Finger Paint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2895325" y="3614050"/>
            <a:ext cx="1311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Bubblegum Sans"/>
                <a:ea typeface="Bubblegum Sans"/>
                <a:cs typeface="Bubblegum Sans"/>
                <a:sym typeface="Bubblegum Sans"/>
              </a:rPr>
              <a:t>Parent Teacher Conferences tonight</a:t>
            </a:r>
            <a:endParaRPr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5476875" y="3614050"/>
            <a:ext cx="1311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Bubblegum Sans"/>
                <a:ea typeface="Bubblegum Sans"/>
                <a:cs typeface="Bubblegum Sans"/>
                <a:sym typeface="Bubblegum Sans"/>
              </a:rPr>
              <a:t>Parent Teacher Conferences tonight</a:t>
            </a:r>
            <a:endParaRPr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250" name="Shape 250"/>
          <p:cNvSpPr txBox="1"/>
          <p:nvPr/>
        </p:nvSpPr>
        <p:spPr>
          <a:xfrm>
            <a:off x="6731750" y="4385225"/>
            <a:ext cx="1311600" cy="9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uckiest Guy"/>
                <a:ea typeface="Luckiest Guy"/>
                <a:cs typeface="Luckiest Guy"/>
                <a:sym typeface="Luckiest Guy"/>
              </a:rPr>
              <a:t>Wear Green for St. Patrick’s Day!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251" name="Shape 251"/>
          <p:cNvSpPr txBox="1"/>
          <p:nvPr/>
        </p:nvSpPr>
        <p:spPr>
          <a:xfrm>
            <a:off x="5391075" y="2263675"/>
            <a:ext cx="14832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Mogra"/>
                <a:ea typeface="Mogra"/>
                <a:cs typeface="Mogra"/>
                <a:sym typeface="Mogra"/>
              </a:rPr>
              <a:t>Happy Birthday, Blake!</a:t>
            </a:r>
            <a:endParaRPr sz="1100">
              <a:latin typeface="Mogra"/>
              <a:ea typeface="Mogra"/>
              <a:cs typeface="Mogra"/>
              <a:sym typeface="Mogra"/>
            </a:endParaRPr>
          </a:p>
        </p:txBody>
      </p:sp>
      <p:sp>
        <p:nvSpPr>
          <p:cNvPr id="252" name="Shape 252"/>
          <p:cNvSpPr txBox="1"/>
          <p:nvPr/>
        </p:nvSpPr>
        <p:spPr>
          <a:xfrm>
            <a:off x="292325" y="5591175"/>
            <a:ext cx="14832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Mogra"/>
                <a:ea typeface="Mogra"/>
                <a:cs typeface="Mogra"/>
                <a:sym typeface="Mogra"/>
              </a:rPr>
              <a:t>Happy Birthday, Nolan!</a:t>
            </a:r>
            <a:endParaRPr sz="1100">
              <a:latin typeface="Mogra"/>
              <a:ea typeface="Mogra"/>
              <a:cs typeface="Mogra"/>
              <a:sym typeface="Mogra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2809525" y="4559825"/>
            <a:ext cx="14832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Mogra"/>
                <a:ea typeface="Mogra"/>
                <a:cs typeface="Mogra"/>
                <a:sym typeface="Mogra"/>
              </a:rPr>
              <a:t>Happy Birthday, Cora!</a:t>
            </a:r>
            <a:endParaRPr sz="1100">
              <a:latin typeface="Mogra"/>
              <a:ea typeface="Mogra"/>
              <a:cs typeface="Mogra"/>
              <a:sym typeface="Mogra"/>
            </a:endParaRPr>
          </a:p>
        </p:txBody>
      </p:sp>
      <p:sp>
        <p:nvSpPr>
          <p:cNvPr id="254" name="Shape 254"/>
          <p:cNvSpPr txBox="1"/>
          <p:nvPr/>
        </p:nvSpPr>
        <p:spPr>
          <a:xfrm>
            <a:off x="4059000" y="4559825"/>
            <a:ext cx="14832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Mogra"/>
                <a:ea typeface="Mogra"/>
                <a:cs typeface="Mogra"/>
                <a:sym typeface="Mogra"/>
              </a:rPr>
              <a:t>Happy Birthday, Max!</a:t>
            </a:r>
            <a:endParaRPr sz="1100">
              <a:latin typeface="Mogra"/>
              <a:ea typeface="Mogra"/>
              <a:cs typeface="Mogra"/>
              <a:sym typeface="Mogra"/>
            </a:endParaRPr>
          </a:p>
        </p:txBody>
      </p:sp>
      <p:sp>
        <p:nvSpPr>
          <p:cNvPr id="255" name="Shape 255"/>
          <p:cNvSpPr txBox="1"/>
          <p:nvPr/>
        </p:nvSpPr>
        <p:spPr>
          <a:xfrm>
            <a:off x="316975" y="3629150"/>
            <a:ext cx="12462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Happy Camper: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Cora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256" name="Shape 256"/>
          <p:cNvSpPr txBox="1"/>
          <p:nvPr/>
        </p:nvSpPr>
        <p:spPr>
          <a:xfrm>
            <a:off x="316975" y="4559825"/>
            <a:ext cx="12462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Happy Camper: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Max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257" name="Shape 257"/>
          <p:cNvSpPr txBox="1"/>
          <p:nvPr/>
        </p:nvSpPr>
        <p:spPr>
          <a:xfrm>
            <a:off x="316975" y="6427500"/>
            <a:ext cx="12462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Happy Camper: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Nolan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258" name="Shape 258"/>
          <p:cNvSpPr txBox="1"/>
          <p:nvPr/>
        </p:nvSpPr>
        <p:spPr>
          <a:xfrm>
            <a:off x="8058425" y="4385225"/>
            <a:ext cx="1311600" cy="9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uckiest Guy"/>
                <a:ea typeface="Luckiest Guy"/>
                <a:cs typeface="Luckiest Guy"/>
                <a:sym typeface="Luckiest Guy"/>
              </a:rPr>
              <a:t>Happy </a:t>
            </a:r>
            <a:r>
              <a:rPr lang="en-US">
                <a:latin typeface="Luckiest Guy"/>
                <a:ea typeface="Luckiest Guy"/>
                <a:cs typeface="Luckiest Guy"/>
                <a:sym typeface="Luckiest Guy"/>
              </a:rPr>
              <a:t> St. Patrick’s Day!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/>
        </p:nvSpPr>
        <p:spPr>
          <a:xfrm>
            <a:off x="327925" y="2720225"/>
            <a:ext cx="12462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Happy Camper: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Ryker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264" name="Shape 264"/>
          <p:cNvSpPr txBox="1"/>
          <p:nvPr/>
        </p:nvSpPr>
        <p:spPr>
          <a:xfrm>
            <a:off x="327925" y="3650150"/>
            <a:ext cx="12462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Happy Camper: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Lilly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265" name="Shape 265"/>
          <p:cNvSpPr txBox="1"/>
          <p:nvPr/>
        </p:nvSpPr>
        <p:spPr>
          <a:xfrm>
            <a:off x="327925" y="4580075"/>
            <a:ext cx="12462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Happy Camper: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Carson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266" name="Shape 266"/>
          <p:cNvSpPr txBox="1"/>
          <p:nvPr/>
        </p:nvSpPr>
        <p:spPr>
          <a:xfrm>
            <a:off x="327925" y="5444250"/>
            <a:ext cx="12462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Happy Camper: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Tannen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267" name="Shape 267"/>
          <p:cNvSpPr txBox="1"/>
          <p:nvPr/>
        </p:nvSpPr>
        <p:spPr>
          <a:xfrm>
            <a:off x="6628525" y="3439950"/>
            <a:ext cx="14832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Mogra"/>
                <a:ea typeface="Mogra"/>
                <a:cs typeface="Mogra"/>
                <a:sym typeface="Mogra"/>
              </a:rPr>
              <a:t>Happy Birthday, Ryker!</a:t>
            </a:r>
            <a:endParaRPr sz="1100">
              <a:latin typeface="Mogra"/>
              <a:ea typeface="Mogra"/>
              <a:cs typeface="Mogra"/>
              <a:sym typeface="Mogra"/>
            </a:endParaRPr>
          </a:p>
        </p:txBody>
      </p:sp>
      <p:sp>
        <p:nvSpPr>
          <p:cNvPr id="268" name="Shape 268"/>
          <p:cNvSpPr txBox="1"/>
          <p:nvPr/>
        </p:nvSpPr>
        <p:spPr>
          <a:xfrm>
            <a:off x="209425" y="4310575"/>
            <a:ext cx="14832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Mogra"/>
                <a:ea typeface="Mogra"/>
                <a:cs typeface="Mogra"/>
                <a:sym typeface="Mogra"/>
              </a:rPr>
              <a:t>Happy Birthday, Lilly!</a:t>
            </a:r>
            <a:endParaRPr sz="1100">
              <a:latin typeface="Mogra"/>
              <a:ea typeface="Mogra"/>
              <a:cs typeface="Mogra"/>
              <a:sym typeface="Mogra"/>
            </a:endParaRPr>
          </a:p>
        </p:txBody>
      </p:sp>
      <p:sp>
        <p:nvSpPr>
          <p:cNvPr id="269" name="Shape 269"/>
          <p:cNvSpPr txBox="1"/>
          <p:nvPr/>
        </p:nvSpPr>
        <p:spPr>
          <a:xfrm>
            <a:off x="2815775" y="4364450"/>
            <a:ext cx="14832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Mogra"/>
                <a:ea typeface="Mogra"/>
                <a:cs typeface="Mogra"/>
                <a:sym typeface="Mogra"/>
              </a:rPr>
              <a:t>Happy Birthday, Carson!</a:t>
            </a:r>
            <a:endParaRPr sz="1100">
              <a:latin typeface="Mogra"/>
              <a:ea typeface="Mogra"/>
              <a:cs typeface="Mogra"/>
              <a:sym typeface="Mogra"/>
            </a:endParaRPr>
          </a:p>
        </p:txBody>
      </p:sp>
      <p:sp>
        <p:nvSpPr>
          <p:cNvPr id="270" name="Shape 270"/>
          <p:cNvSpPr txBox="1"/>
          <p:nvPr/>
        </p:nvSpPr>
        <p:spPr>
          <a:xfrm>
            <a:off x="4172775" y="4364450"/>
            <a:ext cx="14832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Mogra"/>
                <a:ea typeface="Mogra"/>
                <a:cs typeface="Mogra"/>
                <a:sym typeface="Mogra"/>
              </a:rPr>
              <a:t>Happy Birthday, Tannen!</a:t>
            </a:r>
            <a:endParaRPr sz="1100">
              <a:latin typeface="Mogra"/>
              <a:ea typeface="Mogra"/>
              <a:cs typeface="Mogra"/>
              <a:sym typeface="Mogra"/>
            </a:endParaRPr>
          </a:p>
        </p:txBody>
      </p:sp>
      <p:sp>
        <p:nvSpPr>
          <p:cNvPr id="271" name="Shape 271"/>
          <p:cNvSpPr txBox="1"/>
          <p:nvPr/>
        </p:nvSpPr>
        <p:spPr>
          <a:xfrm>
            <a:off x="186300" y="3385775"/>
            <a:ext cx="13116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Bubblegum Sans"/>
                <a:ea typeface="Bubblegum Sans"/>
                <a:cs typeface="Bubblegum Sans"/>
                <a:sym typeface="Bubblegum Sans"/>
              </a:rPr>
              <a:t>Theme: Earth Day &amp; Plants</a:t>
            </a:r>
            <a:endParaRPr sz="1000" u="sng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272" name="Shape 272"/>
          <p:cNvSpPr txBox="1"/>
          <p:nvPr/>
        </p:nvSpPr>
        <p:spPr>
          <a:xfrm>
            <a:off x="1497900" y="4378163"/>
            <a:ext cx="13116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Bubblegum Sans"/>
                <a:ea typeface="Bubblegum Sans"/>
                <a:cs typeface="Bubblegum Sans"/>
                <a:sym typeface="Bubblegum Sans"/>
              </a:rPr>
              <a:t>Theme: Author: Eric Carle</a:t>
            </a:r>
            <a:endParaRPr sz="1000" u="sng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273" name="Shape 273"/>
          <p:cNvSpPr txBox="1"/>
          <p:nvPr/>
        </p:nvSpPr>
        <p:spPr>
          <a:xfrm>
            <a:off x="186300" y="5294375"/>
            <a:ext cx="13116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Bubblegum Sans"/>
                <a:ea typeface="Bubblegum Sans"/>
                <a:cs typeface="Bubblegum Sans"/>
                <a:sym typeface="Bubblegum Sans"/>
              </a:rPr>
              <a:t>Theme: Ocean</a:t>
            </a:r>
            <a:endParaRPr sz="1000" u="sng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274" name="Shape 274"/>
          <p:cNvSpPr txBox="1"/>
          <p:nvPr/>
        </p:nvSpPr>
        <p:spPr>
          <a:xfrm>
            <a:off x="1574125" y="2550300"/>
            <a:ext cx="13116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Bubblegum Sans"/>
                <a:ea typeface="Bubblegum Sans"/>
                <a:cs typeface="Bubblegum Sans"/>
                <a:sym typeface="Bubblegum Sans"/>
              </a:rPr>
              <a:t>Theme: Spring</a:t>
            </a:r>
            <a:endParaRPr sz="1000" u="sng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275" name="Shape 275"/>
          <p:cNvSpPr txBox="1"/>
          <p:nvPr/>
        </p:nvSpPr>
        <p:spPr>
          <a:xfrm>
            <a:off x="6865525" y="3875250"/>
            <a:ext cx="11595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helsea Market"/>
                <a:ea typeface="Chelsea Market"/>
                <a:cs typeface="Chelsea Market"/>
                <a:sym typeface="Chelsea Market"/>
              </a:rPr>
              <a:t>Early Release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276" name="Shape 276"/>
          <p:cNvSpPr txBox="1"/>
          <p:nvPr/>
        </p:nvSpPr>
        <p:spPr>
          <a:xfrm>
            <a:off x="5486400" y="4378175"/>
            <a:ext cx="10185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bin Sketch"/>
                <a:ea typeface="Cabin Sketch"/>
                <a:cs typeface="Cabin Sketch"/>
                <a:sym typeface="Cabin Sketch"/>
              </a:rPr>
              <a:t>Our class will go to Wissota State Park!</a:t>
            </a:r>
            <a:endParaRPr>
              <a:latin typeface="Cabin Sketch"/>
              <a:ea typeface="Cabin Sketch"/>
              <a:cs typeface="Cabin Sketch"/>
              <a:sym typeface="Cabin Sketch"/>
            </a:endParaRPr>
          </a:p>
        </p:txBody>
      </p:sp>
      <p:sp>
        <p:nvSpPr>
          <p:cNvPr id="277" name="Shape 277"/>
          <p:cNvSpPr txBox="1"/>
          <p:nvPr/>
        </p:nvSpPr>
        <p:spPr>
          <a:xfrm>
            <a:off x="186300" y="6210563"/>
            <a:ext cx="13116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Bubblegum Sans"/>
                <a:ea typeface="Bubblegum Sans"/>
                <a:cs typeface="Bubblegum Sans"/>
                <a:sym typeface="Bubblegum Sans"/>
              </a:rPr>
              <a:t>Theme: Frogs</a:t>
            </a:r>
            <a:endParaRPr sz="1000" u="sng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278" name="Shape 278"/>
          <p:cNvSpPr txBox="1"/>
          <p:nvPr/>
        </p:nvSpPr>
        <p:spPr>
          <a:xfrm>
            <a:off x="306625" y="2453450"/>
            <a:ext cx="12462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Butterfly Kids"/>
                <a:ea typeface="Butterfly Kids"/>
                <a:cs typeface="Butterfly Kids"/>
                <a:sym typeface="Butterfly Kids"/>
              </a:rPr>
              <a:t>Happy Easter!</a:t>
            </a:r>
            <a:endParaRPr b="1" sz="1800">
              <a:latin typeface="Butterfly Kids"/>
              <a:ea typeface="Butterfly Kids"/>
              <a:cs typeface="Butterfly Kids"/>
              <a:sym typeface="Butterfly Kid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/>
        </p:nvSpPr>
        <p:spPr>
          <a:xfrm>
            <a:off x="327925" y="2697425"/>
            <a:ext cx="12462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Happy Camper: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Cameron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327925" y="3649250"/>
            <a:ext cx="12462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Happy Camper: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Kaisyn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327925" y="5444275"/>
            <a:ext cx="12462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Happy Camper: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ove Ya Like A Sister"/>
                <a:ea typeface="Love Ya Like A Sister"/>
                <a:cs typeface="Love Ya Like A Sister"/>
                <a:sym typeface="Love Ya Like A Sister"/>
              </a:rPr>
              <a:t>Coltin</a:t>
            </a:r>
            <a:endParaRPr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  <p:sp>
        <p:nvSpPr>
          <p:cNvPr id="286" name="Shape 286"/>
          <p:cNvSpPr txBox="1"/>
          <p:nvPr/>
        </p:nvSpPr>
        <p:spPr>
          <a:xfrm>
            <a:off x="6692375" y="2415200"/>
            <a:ext cx="14832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Mogra"/>
                <a:ea typeface="Mogra"/>
                <a:cs typeface="Mogra"/>
                <a:sym typeface="Mogra"/>
              </a:rPr>
              <a:t>Happy Birthday, Cameron!</a:t>
            </a:r>
            <a:endParaRPr sz="1100">
              <a:latin typeface="Mogra"/>
              <a:ea typeface="Mogra"/>
              <a:cs typeface="Mogra"/>
              <a:sym typeface="Mogra"/>
            </a:endParaRPr>
          </a:p>
        </p:txBody>
      </p:sp>
      <p:sp>
        <p:nvSpPr>
          <p:cNvPr id="287" name="Shape 287"/>
          <p:cNvSpPr txBox="1"/>
          <p:nvPr/>
        </p:nvSpPr>
        <p:spPr>
          <a:xfrm>
            <a:off x="5410250" y="3411725"/>
            <a:ext cx="14832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Mogra"/>
                <a:ea typeface="Mogra"/>
                <a:cs typeface="Mogra"/>
                <a:sym typeface="Mogra"/>
              </a:rPr>
              <a:t>Happy Birthday, </a:t>
            </a:r>
            <a:endParaRPr sz="1100">
              <a:latin typeface="Mogra"/>
              <a:ea typeface="Mogra"/>
              <a:cs typeface="Mogra"/>
              <a:sym typeface="Mogr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Mogra"/>
                <a:ea typeface="Mogra"/>
                <a:cs typeface="Mogra"/>
                <a:sym typeface="Mogra"/>
              </a:rPr>
              <a:t>Kaisyn!</a:t>
            </a:r>
            <a:endParaRPr sz="1100">
              <a:latin typeface="Mogra"/>
              <a:ea typeface="Mogra"/>
              <a:cs typeface="Mogra"/>
              <a:sym typeface="Mogra"/>
            </a:endParaRPr>
          </a:p>
        </p:txBody>
      </p:sp>
      <p:sp>
        <p:nvSpPr>
          <p:cNvPr id="288" name="Shape 288"/>
          <p:cNvSpPr txBox="1"/>
          <p:nvPr/>
        </p:nvSpPr>
        <p:spPr>
          <a:xfrm>
            <a:off x="8015625" y="5194900"/>
            <a:ext cx="14832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Mogra"/>
                <a:ea typeface="Mogra"/>
                <a:cs typeface="Mogra"/>
                <a:sym typeface="Mogra"/>
              </a:rPr>
              <a:t>Happy Birthday, Coltin!</a:t>
            </a:r>
            <a:endParaRPr sz="1100">
              <a:latin typeface="Mogra"/>
              <a:ea typeface="Mogra"/>
              <a:cs typeface="Mogra"/>
              <a:sym typeface="Mogra"/>
            </a:endParaRPr>
          </a:p>
        </p:txBody>
      </p:sp>
      <p:sp>
        <p:nvSpPr>
          <p:cNvPr id="289" name="Shape 289"/>
          <p:cNvSpPr txBox="1"/>
          <p:nvPr/>
        </p:nvSpPr>
        <p:spPr>
          <a:xfrm>
            <a:off x="186300" y="3356975"/>
            <a:ext cx="13116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Bubblegum Sans"/>
                <a:ea typeface="Bubblegum Sans"/>
                <a:cs typeface="Bubblegum Sans"/>
                <a:sym typeface="Bubblegum Sans"/>
              </a:rPr>
              <a:t>Theme: Community Helpers</a:t>
            </a:r>
            <a:endParaRPr sz="1000" u="sng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290" name="Shape 290"/>
          <p:cNvSpPr txBox="1"/>
          <p:nvPr/>
        </p:nvSpPr>
        <p:spPr>
          <a:xfrm>
            <a:off x="186300" y="4400625"/>
            <a:ext cx="13116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Bubblegum Sans"/>
                <a:ea typeface="Bubblegum Sans"/>
                <a:cs typeface="Bubblegum Sans"/>
                <a:sym typeface="Bubblegum Sans"/>
              </a:rPr>
              <a:t>Theme: Farm</a:t>
            </a:r>
            <a:endParaRPr sz="1000" u="sng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291" name="Shape 291"/>
          <p:cNvSpPr txBox="1"/>
          <p:nvPr/>
        </p:nvSpPr>
        <p:spPr>
          <a:xfrm>
            <a:off x="66625" y="5194900"/>
            <a:ext cx="13116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Bubblegum Sans"/>
                <a:ea typeface="Bubblegum Sans"/>
                <a:cs typeface="Bubblegum Sans"/>
                <a:sym typeface="Bubblegum Sans"/>
              </a:rPr>
              <a:t>Theme: Author Study: Laura Numeroff</a:t>
            </a:r>
            <a:endParaRPr sz="1000" u="sng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292" name="Shape 292"/>
          <p:cNvSpPr txBox="1"/>
          <p:nvPr/>
        </p:nvSpPr>
        <p:spPr>
          <a:xfrm>
            <a:off x="131525" y="6219300"/>
            <a:ext cx="13116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>
                <a:latin typeface="Bubblegum Sans"/>
                <a:ea typeface="Bubblegum Sans"/>
                <a:cs typeface="Bubblegum Sans"/>
                <a:sym typeface="Bubblegum Sans"/>
              </a:rPr>
              <a:t>Theme: Camping</a:t>
            </a:r>
            <a:endParaRPr sz="1000" u="sng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sp>
        <p:nvSpPr>
          <p:cNvPr id="293" name="Shape 293"/>
          <p:cNvSpPr txBox="1"/>
          <p:nvPr/>
        </p:nvSpPr>
        <p:spPr>
          <a:xfrm>
            <a:off x="1631000" y="6350150"/>
            <a:ext cx="11595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helsea Market"/>
                <a:ea typeface="Chelsea Market"/>
                <a:cs typeface="Chelsea Market"/>
                <a:sym typeface="Chelsea Market"/>
              </a:rPr>
              <a:t>NO SCHOOL</a:t>
            </a:r>
            <a:endParaRPr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294" name="Shape 294"/>
          <p:cNvSpPr txBox="1"/>
          <p:nvPr/>
        </p:nvSpPr>
        <p:spPr>
          <a:xfrm>
            <a:off x="6769425" y="3649250"/>
            <a:ext cx="12462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helsea Market"/>
                <a:ea typeface="Chelsea Market"/>
                <a:cs typeface="Chelsea Market"/>
                <a:sym typeface="Chelsea Market"/>
              </a:rPr>
              <a:t>No School for Kindergarten!</a:t>
            </a:r>
            <a:endParaRPr sz="1200"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295" name="Shape 295"/>
          <p:cNvSpPr txBox="1"/>
          <p:nvPr/>
        </p:nvSpPr>
        <p:spPr>
          <a:xfrm>
            <a:off x="6769425" y="2836925"/>
            <a:ext cx="11595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Rum Raisin"/>
                <a:ea typeface="Rum Raisin"/>
                <a:cs typeface="Rum Raisin"/>
                <a:sym typeface="Rum Raisin"/>
              </a:rPr>
              <a:t>Parkview’s Walk or Ride Bike to School Day</a:t>
            </a:r>
            <a:endParaRPr sz="1200">
              <a:latin typeface="Rum Raisin"/>
              <a:ea typeface="Rum Raisin"/>
              <a:cs typeface="Rum Raisin"/>
              <a:sym typeface="Rum Raisin"/>
            </a:endParaRPr>
          </a:p>
        </p:txBody>
      </p:sp>
      <p:sp>
        <p:nvSpPr>
          <p:cNvPr id="296" name="Shape 296"/>
          <p:cNvSpPr txBox="1"/>
          <p:nvPr/>
        </p:nvSpPr>
        <p:spPr>
          <a:xfrm>
            <a:off x="5410250" y="2697425"/>
            <a:ext cx="13116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anchers"/>
                <a:ea typeface="Ranchers"/>
                <a:cs typeface="Ranchers"/>
                <a:sym typeface="Ranchers"/>
              </a:rPr>
              <a:t>A to Z to Summer Countdown Begins!</a:t>
            </a:r>
            <a:endParaRPr>
              <a:latin typeface="Ranchers"/>
              <a:ea typeface="Ranchers"/>
              <a:cs typeface="Ranchers"/>
              <a:sym typeface="Ranchers"/>
            </a:endParaRPr>
          </a:p>
        </p:txBody>
      </p:sp>
      <p:sp>
        <p:nvSpPr>
          <p:cNvPr id="297" name="Shape 297"/>
          <p:cNvSpPr txBox="1"/>
          <p:nvPr/>
        </p:nvSpPr>
        <p:spPr>
          <a:xfrm>
            <a:off x="2902000" y="2606325"/>
            <a:ext cx="963600" cy="8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Barrio"/>
                <a:ea typeface="Barrio"/>
                <a:cs typeface="Barrio"/>
                <a:sym typeface="Barrio"/>
              </a:rPr>
              <a:t>Happy May Day!</a:t>
            </a:r>
            <a:endParaRPr>
              <a:latin typeface="Barrio"/>
              <a:ea typeface="Barrio"/>
              <a:cs typeface="Barrio"/>
              <a:sym typeface="Barrio"/>
            </a:endParaRPr>
          </a:p>
        </p:txBody>
      </p:sp>
      <p:sp>
        <p:nvSpPr>
          <p:cNvPr id="298" name="Shape 298"/>
          <p:cNvSpPr txBox="1"/>
          <p:nvPr/>
        </p:nvSpPr>
        <p:spPr>
          <a:xfrm>
            <a:off x="6721850" y="6079800"/>
            <a:ext cx="26739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Bangers"/>
                <a:ea typeface="Bangers"/>
                <a:cs typeface="Bangers"/>
                <a:sym typeface="Bangers"/>
              </a:rPr>
              <a:t>Looking Ahead:</a:t>
            </a:r>
            <a:endParaRPr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chitects Daughter"/>
                <a:ea typeface="Architects Daughter"/>
                <a:cs typeface="Architects Daughter"/>
                <a:sym typeface="Architects Daughter"/>
              </a:rPr>
              <a:t>*</a:t>
            </a:r>
            <a:r>
              <a:rPr lang="en-US" sz="1100" u="sng">
                <a:latin typeface="Architects Daughter"/>
                <a:ea typeface="Architects Daughter"/>
                <a:cs typeface="Architects Daughter"/>
                <a:sym typeface="Architects Daughter"/>
              </a:rPr>
              <a:t>June 5th:</a:t>
            </a:r>
            <a:r>
              <a:rPr lang="en-US" sz="1100">
                <a:latin typeface="Architects Daughter"/>
                <a:ea typeface="Architects Daughter"/>
                <a:cs typeface="Architects Daughter"/>
                <a:sym typeface="Architects Daughter"/>
              </a:rPr>
              <a:t> Kindergarten Program for parents in afternoon</a:t>
            </a:r>
            <a:endParaRPr sz="11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chitects Daughter"/>
                <a:ea typeface="Architects Daughter"/>
                <a:cs typeface="Architects Daughter"/>
                <a:sym typeface="Architects Daughter"/>
              </a:rPr>
              <a:t>*</a:t>
            </a:r>
            <a:r>
              <a:rPr lang="en-US" sz="1100" u="sng">
                <a:latin typeface="Architects Daughter"/>
                <a:ea typeface="Architects Daughter"/>
                <a:cs typeface="Architects Daughter"/>
                <a:sym typeface="Architects Daughter"/>
              </a:rPr>
              <a:t>June 8th:</a:t>
            </a:r>
            <a:r>
              <a:rPr lang="en-US" sz="1100">
                <a:latin typeface="Architects Daughter"/>
                <a:ea typeface="Architects Daughter"/>
                <a:cs typeface="Architects Daughter"/>
                <a:sym typeface="Architects Daughter"/>
              </a:rPr>
              <a:t> Last day of school &amp; early release</a:t>
            </a:r>
            <a:endParaRPr sz="11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